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1"/>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 id="2584" r:id="rId25"/>
    <p:sldId id="2585" r:id="rId26"/>
    <p:sldId id="2586" r:id="rId27"/>
    <p:sldId id="2587" r:id="rId28"/>
    <p:sldId id="2588" r:id="rId29"/>
    <p:sldId id="2589" r:id="rId30"/>
    <p:sldId id="2590" r:id="rId31"/>
    <p:sldId id="2591" r:id="rId32"/>
    <p:sldId id="2592" r:id="rId33"/>
    <p:sldId id="2593" r:id="rId34"/>
    <p:sldId id="2594" r:id="rId35"/>
    <p:sldId id="2595" r:id="rId36"/>
    <p:sldId id="2657" r:id="rId37"/>
    <p:sldId id="2596" r:id="rId38"/>
    <p:sldId id="2597" r:id="rId39"/>
    <p:sldId id="2598"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Understanding Dbt Build: Executing Seeds, Snapshots, Models, and Tests in DAG Dependency Order" id="{C460B4B8-D111-4C1C-A8AF-A435A81577F9}">
          <p14:sldIdLst>
            <p14:sldId id="2561"/>
            <p14:sldId id="2562"/>
          </p14:sldIdLst>
        </p14:section>
        <p14:section name="Introduction to Dbt and Its Build Workflow" id="{FDA3C419-F2FA-4301-9C07-C612BE440D7C}">
          <p14:sldIdLst>
            <p14:sldId id="2563"/>
            <p14:sldId id="2564"/>
            <p14:sldId id="2565"/>
            <p14:sldId id="2566"/>
          </p14:sldIdLst>
        </p14:section>
        <p14:section name="Detailed Breakdown of Dbt Build Components" id="{36F39D98-7BEC-4F52-B0F5-DB726F0999FF}">
          <p14:sldIdLst>
            <p14:sldId id="2567"/>
            <p14:sldId id="2568"/>
            <p14:sldId id="2569"/>
            <p14:sldId id="2570"/>
          </p14:sldIdLst>
        </p14:section>
        <p14:section name="Tests in Dbt: Ensuring Data Quality at Every Step" id="{134C7CD6-49E5-418B-B53C-4165D410C65A}">
          <p14:sldIdLst>
            <p14:sldId id="2571"/>
            <p14:sldId id="2572"/>
            <p14:sldId id="2573"/>
            <p14:sldId id="2574"/>
          </p14:sldIdLst>
        </p14:section>
        <p14:section name="Executing Dbt Build in DAG Dependency Order" id="{EBAD1887-21EA-4EA7-B0D8-A94F604FEF85}">
          <p14:sldIdLst>
            <p14:sldId id="2575"/>
            <p14:sldId id="2576"/>
            <p14:sldId id="2577"/>
            <p14:sldId id="2578"/>
          </p14:sldIdLst>
        </p14:section>
        <p14:section name="Practical Applications and Benefits of Dbt Build" id="{825C4770-ADAB-4093-B495-8D0215625FAB}">
          <p14:sldIdLst>
            <p14:sldId id="2579"/>
            <p14:sldId id="2580"/>
            <p14:sldId id="2581"/>
            <p14:sldId id="2582"/>
          </p14:sldIdLst>
        </p14:section>
        <p14:section name="Conclusion" id="{4A995A09-0966-43BC-8986-308FB8BC2E2C}">
          <p14:sldIdLst>
            <p14:sldId id="2583"/>
            <p14:sldId id="2584"/>
            <p14:sldId id="2585"/>
            <p14:sldId id="2586"/>
            <p14:sldId id="2587"/>
            <p14:sldId id="2588"/>
            <p14:sldId id="2589"/>
            <p14:sldId id="2590"/>
            <p14:sldId id="2591"/>
            <p14:sldId id="2592"/>
            <p14:sldId id="2593"/>
            <p14:sldId id="2594"/>
            <p14:sldId id="2595"/>
            <p14:sldId id="2657"/>
            <p14:sldId id="2596"/>
            <p14:sldId id="2597"/>
            <p14:sldId id="259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36DDC3-9B4F-455A-9D33-9B6CD151DE19}" v="117" dt="2025-08-31T18:07:05.04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94660"/>
  </p:normalViewPr>
  <p:slideViewPr>
    <p:cSldViewPr snapToGrid="0">
      <p:cViewPr varScale="1">
        <p:scale>
          <a:sx n="170" d="100"/>
          <a:sy n="170" d="100"/>
        </p:scale>
        <p:origin x="115" y="518"/>
      </p:cViewPr>
      <p:guideLst/>
    </p:cSldViewPr>
  </p:slideViewPr>
  <p:notesTextViewPr>
    <p:cViewPr>
      <p:scale>
        <a:sx n="1" d="1"/>
        <a:sy n="1" d="1"/>
      </p:scale>
      <p:origin x="0" y="0"/>
    </p:cViewPr>
  </p:notesTextViewPr>
  <p:sorterViewPr>
    <p:cViewPr>
      <p:scale>
        <a:sx n="100" d="100"/>
        <a:sy n="100" d="100"/>
      </p:scale>
      <p:origin x="0" y="-2275"/>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ralay Sikdar" userId="01f9503796189ecd" providerId="LiveId" clId="{2E36DDC3-9B4F-455A-9D33-9B6CD151DE19}"/>
    <pc:docChg chg="undo custSel addSld delSld modSld modSection">
      <pc:chgData name="Pralay Sikdar" userId="01f9503796189ecd" providerId="LiveId" clId="{2E36DDC3-9B4F-455A-9D33-9B6CD151DE19}" dt="2025-08-31T19:26:03.359" v="447" actId="47"/>
      <pc:docMkLst>
        <pc:docMk/>
      </pc:docMkLst>
      <pc:sldChg chg="modSp mod">
        <pc:chgData name="Pralay Sikdar" userId="01f9503796189ecd" providerId="LiveId" clId="{2E36DDC3-9B4F-455A-9D33-9B6CD151DE19}" dt="2025-08-31T16:38:35.569" v="8" actId="948"/>
        <pc:sldMkLst>
          <pc:docMk/>
          <pc:sldMk cId="3609706008" sldId="2586"/>
        </pc:sldMkLst>
        <pc:spChg chg="mod">
          <ac:chgData name="Pralay Sikdar" userId="01f9503796189ecd" providerId="LiveId" clId="{2E36DDC3-9B4F-455A-9D33-9B6CD151DE19}" dt="2025-08-31T16:38:19.700" v="6" actId="1076"/>
          <ac:spMkLst>
            <pc:docMk/>
            <pc:sldMk cId="3609706008" sldId="2586"/>
            <ac:spMk id="2" creationId="{9961821B-9ADA-4BAD-4545-F99C8CD53E60}"/>
          </ac:spMkLst>
        </pc:spChg>
        <pc:spChg chg="mod">
          <ac:chgData name="Pralay Sikdar" userId="01f9503796189ecd" providerId="LiveId" clId="{2E36DDC3-9B4F-455A-9D33-9B6CD151DE19}" dt="2025-08-31T16:38:35.569" v="8" actId="948"/>
          <ac:spMkLst>
            <pc:docMk/>
            <pc:sldMk cId="3609706008" sldId="2586"/>
            <ac:spMk id="3" creationId="{C15BC42A-6C3B-16FE-79A4-DB634E50C429}"/>
          </ac:spMkLst>
        </pc:spChg>
      </pc:sldChg>
      <pc:sldChg chg="addSp modSp mod">
        <pc:chgData name="Pralay Sikdar" userId="01f9503796189ecd" providerId="LiveId" clId="{2E36DDC3-9B4F-455A-9D33-9B6CD151DE19}" dt="2025-08-31T16:44:47.529" v="45" actId="20577"/>
        <pc:sldMkLst>
          <pc:docMk/>
          <pc:sldMk cId="3106147932" sldId="2589"/>
        </pc:sldMkLst>
        <pc:spChg chg="mod">
          <ac:chgData name="Pralay Sikdar" userId="01f9503796189ecd" providerId="LiveId" clId="{2E36DDC3-9B4F-455A-9D33-9B6CD151DE19}" dt="2025-08-31T16:44:47.529" v="45" actId="20577"/>
          <ac:spMkLst>
            <pc:docMk/>
            <pc:sldMk cId="3106147932" sldId="2589"/>
            <ac:spMk id="2" creationId="{FC3F65EC-BEB6-6AA3-1252-7A47298ADF9F}"/>
          </ac:spMkLst>
        </pc:spChg>
        <pc:picChg chg="add mod">
          <ac:chgData name="Pralay Sikdar" userId="01f9503796189ecd" providerId="LiveId" clId="{2E36DDC3-9B4F-455A-9D33-9B6CD151DE19}" dt="2025-08-31T16:43:53.669" v="11" actId="1076"/>
          <ac:picMkLst>
            <pc:docMk/>
            <pc:sldMk cId="3106147932" sldId="2589"/>
            <ac:picMk id="4" creationId="{AD2FC6B0-32C0-ABF1-B250-E7FC5EC18A98}"/>
          </ac:picMkLst>
        </pc:picChg>
      </pc:sldChg>
      <pc:sldChg chg="addSp delSp modSp mod">
        <pc:chgData name="Pralay Sikdar" userId="01f9503796189ecd" providerId="LiveId" clId="{2E36DDC3-9B4F-455A-9D33-9B6CD151DE19}" dt="2025-08-31T17:30:42.755" v="83" actId="1076"/>
        <pc:sldMkLst>
          <pc:docMk/>
          <pc:sldMk cId="25148622" sldId="2590"/>
        </pc:sldMkLst>
        <pc:spChg chg="mod">
          <ac:chgData name="Pralay Sikdar" userId="01f9503796189ecd" providerId="LiveId" clId="{2E36DDC3-9B4F-455A-9D33-9B6CD151DE19}" dt="2025-08-31T16:45:31.038" v="48" actId="20577"/>
          <ac:spMkLst>
            <pc:docMk/>
            <pc:sldMk cId="25148622" sldId="2590"/>
            <ac:spMk id="2" creationId="{D6095CCF-DFF7-39A7-F2FB-4F19BEABD02F}"/>
          </ac:spMkLst>
        </pc:spChg>
        <pc:picChg chg="add del mod">
          <ac:chgData name="Pralay Sikdar" userId="01f9503796189ecd" providerId="LiveId" clId="{2E36DDC3-9B4F-455A-9D33-9B6CD151DE19}" dt="2025-08-31T17:25:17.251" v="53" actId="478"/>
          <ac:picMkLst>
            <pc:docMk/>
            <pc:sldMk cId="25148622" sldId="2590"/>
            <ac:picMk id="4" creationId="{3A529837-AD61-4295-7CE0-BF7206E0ADA3}"/>
          </ac:picMkLst>
        </pc:picChg>
        <pc:picChg chg="add mod">
          <ac:chgData name="Pralay Sikdar" userId="01f9503796189ecd" providerId="LiveId" clId="{2E36DDC3-9B4F-455A-9D33-9B6CD151DE19}" dt="2025-08-31T17:30:24.074" v="73" actId="14100"/>
          <ac:picMkLst>
            <pc:docMk/>
            <pc:sldMk cId="25148622" sldId="2590"/>
            <ac:picMk id="6" creationId="{D0525664-2085-B6EF-8327-59BC63B64840}"/>
          </ac:picMkLst>
        </pc:picChg>
        <pc:picChg chg="add mod">
          <ac:chgData name="Pralay Sikdar" userId="01f9503796189ecd" providerId="LiveId" clId="{2E36DDC3-9B4F-455A-9D33-9B6CD151DE19}" dt="2025-08-31T17:30:29.501" v="76" actId="1076"/>
          <ac:picMkLst>
            <pc:docMk/>
            <pc:sldMk cId="25148622" sldId="2590"/>
            <ac:picMk id="8" creationId="{90527041-6E4C-7898-41EE-64195332A3BF}"/>
          </ac:picMkLst>
        </pc:picChg>
        <pc:picChg chg="add del mod">
          <ac:chgData name="Pralay Sikdar" userId="01f9503796189ecd" providerId="LiveId" clId="{2E36DDC3-9B4F-455A-9D33-9B6CD151DE19}" dt="2025-08-31T17:27:49.506" v="64" actId="478"/>
          <ac:picMkLst>
            <pc:docMk/>
            <pc:sldMk cId="25148622" sldId="2590"/>
            <ac:picMk id="10" creationId="{A1DEBC1B-0EA7-39DE-D25F-F8B5BC57DEE6}"/>
          </ac:picMkLst>
        </pc:picChg>
        <pc:picChg chg="add mod">
          <ac:chgData name="Pralay Sikdar" userId="01f9503796189ecd" providerId="LiveId" clId="{2E36DDC3-9B4F-455A-9D33-9B6CD151DE19}" dt="2025-08-31T17:30:31.569" v="77" actId="1076"/>
          <ac:picMkLst>
            <pc:docMk/>
            <pc:sldMk cId="25148622" sldId="2590"/>
            <ac:picMk id="12" creationId="{12690B7E-B0ED-D692-CE0A-9CD5D752ADF5}"/>
          </ac:picMkLst>
        </pc:picChg>
        <pc:picChg chg="add mod">
          <ac:chgData name="Pralay Sikdar" userId="01f9503796189ecd" providerId="LiveId" clId="{2E36DDC3-9B4F-455A-9D33-9B6CD151DE19}" dt="2025-08-31T17:30:41.242" v="82" actId="1076"/>
          <ac:picMkLst>
            <pc:docMk/>
            <pc:sldMk cId="25148622" sldId="2590"/>
            <ac:picMk id="14" creationId="{6976193E-7919-4746-C656-77089E12CD1D}"/>
          </ac:picMkLst>
        </pc:picChg>
        <pc:picChg chg="add mod">
          <ac:chgData name="Pralay Sikdar" userId="01f9503796189ecd" providerId="LiveId" clId="{2E36DDC3-9B4F-455A-9D33-9B6CD151DE19}" dt="2025-08-31T17:30:42.755" v="83" actId="1076"/>
          <ac:picMkLst>
            <pc:docMk/>
            <pc:sldMk cId="25148622" sldId="2590"/>
            <ac:picMk id="16" creationId="{163275DD-416D-53C7-92ED-776BB8232B48}"/>
          </ac:picMkLst>
        </pc:picChg>
      </pc:sldChg>
      <pc:sldChg chg="addSp modSp mod">
        <pc:chgData name="Pralay Sikdar" userId="01f9503796189ecd" providerId="LiveId" clId="{2E36DDC3-9B4F-455A-9D33-9B6CD151DE19}" dt="2025-08-31T17:34:18.212" v="89" actId="1076"/>
        <pc:sldMkLst>
          <pc:docMk/>
          <pc:sldMk cId="2704800323" sldId="2591"/>
        </pc:sldMkLst>
        <pc:spChg chg="mod">
          <ac:chgData name="Pralay Sikdar" userId="01f9503796189ecd" providerId="LiveId" clId="{2E36DDC3-9B4F-455A-9D33-9B6CD151DE19}" dt="2025-08-31T17:31:22.020" v="84"/>
          <ac:spMkLst>
            <pc:docMk/>
            <pc:sldMk cId="2704800323" sldId="2591"/>
            <ac:spMk id="2" creationId="{939E4D80-9F03-3BFE-8CB6-2BD26456ED83}"/>
          </ac:spMkLst>
        </pc:spChg>
        <pc:picChg chg="add mod">
          <ac:chgData name="Pralay Sikdar" userId="01f9503796189ecd" providerId="LiveId" clId="{2E36DDC3-9B4F-455A-9D33-9B6CD151DE19}" dt="2025-08-31T17:34:18.212" v="89" actId="1076"/>
          <ac:picMkLst>
            <pc:docMk/>
            <pc:sldMk cId="2704800323" sldId="2591"/>
            <ac:picMk id="4" creationId="{B3517D04-F0CB-6DD9-7706-D47597502138}"/>
          </ac:picMkLst>
        </pc:picChg>
      </pc:sldChg>
      <pc:sldChg chg="addSp modSp mod">
        <pc:chgData name="Pralay Sikdar" userId="01f9503796189ecd" providerId="LiveId" clId="{2E36DDC3-9B4F-455A-9D33-9B6CD151DE19}" dt="2025-08-31T17:37:29.342" v="120" actId="1076"/>
        <pc:sldMkLst>
          <pc:docMk/>
          <pc:sldMk cId="3226666031" sldId="2592"/>
        </pc:sldMkLst>
        <pc:spChg chg="mod">
          <ac:chgData name="Pralay Sikdar" userId="01f9503796189ecd" providerId="LiveId" clId="{2E36DDC3-9B4F-455A-9D33-9B6CD151DE19}" dt="2025-08-31T17:34:41.678" v="90"/>
          <ac:spMkLst>
            <pc:docMk/>
            <pc:sldMk cId="3226666031" sldId="2592"/>
            <ac:spMk id="2" creationId="{A3E8703A-2130-09D8-6158-C705F30C37F2}"/>
          </ac:spMkLst>
        </pc:spChg>
        <pc:spChg chg="add">
          <ac:chgData name="Pralay Sikdar" userId="01f9503796189ecd" providerId="LiveId" clId="{2E36DDC3-9B4F-455A-9D33-9B6CD151DE19}" dt="2025-08-31T17:35:04.756" v="91"/>
          <ac:spMkLst>
            <pc:docMk/>
            <pc:sldMk cId="3226666031" sldId="2592"/>
            <ac:spMk id="3" creationId="{0F82B3BA-4560-3F97-D60E-144BE6C163AE}"/>
          </ac:spMkLst>
        </pc:spChg>
        <pc:spChg chg="add mod">
          <ac:chgData name="Pralay Sikdar" userId="01f9503796189ecd" providerId="LiveId" clId="{2E36DDC3-9B4F-455A-9D33-9B6CD151DE19}" dt="2025-08-31T17:36:22.483" v="117" actId="14100"/>
          <ac:spMkLst>
            <pc:docMk/>
            <pc:sldMk cId="3226666031" sldId="2592"/>
            <ac:spMk id="5" creationId="{8DB2DAA5-DCE2-B6B7-C109-FB760749CA18}"/>
          </ac:spMkLst>
        </pc:spChg>
        <pc:picChg chg="add mod">
          <ac:chgData name="Pralay Sikdar" userId="01f9503796189ecd" providerId="LiveId" clId="{2E36DDC3-9B4F-455A-9D33-9B6CD151DE19}" dt="2025-08-31T17:37:29.342" v="120" actId="1076"/>
          <ac:picMkLst>
            <pc:docMk/>
            <pc:sldMk cId="3226666031" sldId="2592"/>
            <ac:picMk id="7" creationId="{25B5F247-17A7-042F-57F7-85BE8E397C91}"/>
          </ac:picMkLst>
        </pc:picChg>
      </pc:sldChg>
      <pc:sldChg chg="addSp modSp mod">
        <pc:chgData name="Pralay Sikdar" userId="01f9503796189ecd" providerId="LiveId" clId="{2E36DDC3-9B4F-455A-9D33-9B6CD151DE19}" dt="2025-08-31T17:39:24.689" v="143" actId="404"/>
        <pc:sldMkLst>
          <pc:docMk/>
          <pc:sldMk cId="2911057464" sldId="2593"/>
        </pc:sldMkLst>
        <pc:spChg chg="mod">
          <ac:chgData name="Pralay Sikdar" userId="01f9503796189ecd" providerId="LiveId" clId="{2E36DDC3-9B4F-455A-9D33-9B6CD151DE19}" dt="2025-08-31T17:37:42.070" v="121"/>
          <ac:spMkLst>
            <pc:docMk/>
            <pc:sldMk cId="2911057464" sldId="2593"/>
            <ac:spMk id="2" creationId="{4C95DE0F-B669-8EE9-C1E6-ECCBEB40F373}"/>
          </ac:spMkLst>
        </pc:spChg>
        <pc:spChg chg="add mod">
          <ac:chgData name="Pralay Sikdar" userId="01f9503796189ecd" providerId="LiveId" clId="{2E36DDC3-9B4F-455A-9D33-9B6CD151DE19}" dt="2025-08-31T17:39:24.689" v="143" actId="404"/>
          <ac:spMkLst>
            <pc:docMk/>
            <pc:sldMk cId="2911057464" sldId="2593"/>
            <ac:spMk id="4" creationId="{F0562934-7A5E-8A1C-FAD1-7243D9808075}"/>
          </ac:spMkLst>
        </pc:spChg>
      </pc:sldChg>
      <pc:sldChg chg="addSp modSp mod">
        <pc:chgData name="Pralay Sikdar" userId="01f9503796189ecd" providerId="LiveId" clId="{2E36DDC3-9B4F-455A-9D33-9B6CD151DE19}" dt="2025-08-31T17:43:06.251" v="170" actId="1076"/>
        <pc:sldMkLst>
          <pc:docMk/>
          <pc:sldMk cId="4086146129" sldId="2594"/>
        </pc:sldMkLst>
        <pc:spChg chg="mod">
          <ac:chgData name="Pralay Sikdar" userId="01f9503796189ecd" providerId="LiveId" clId="{2E36DDC3-9B4F-455A-9D33-9B6CD151DE19}" dt="2025-08-31T17:39:38.046" v="144"/>
          <ac:spMkLst>
            <pc:docMk/>
            <pc:sldMk cId="4086146129" sldId="2594"/>
            <ac:spMk id="2" creationId="{8CC4EF43-F58A-D665-F486-A48248358F54}"/>
          </ac:spMkLst>
        </pc:spChg>
        <pc:spChg chg="add mod">
          <ac:chgData name="Pralay Sikdar" userId="01f9503796189ecd" providerId="LiveId" clId="{2E36DDC3-9B4F-455A-9D33-9B6CD151DE19}" dt="2025-08-31T17:43:04.682" v="169" actId="14100"/>
          <ac:spMkLst>
            <pc:docMk/>
            <pc:sldMk cId="4086146129" sldId="2594"/>
            <ac:spMk id="4" creationId="{7372186A-13F9-04FC-EEA5-98F0CBCBD9D2}"/>
          </ac:spMkLst>
        </pc:spChg>
        <pc:picChg chg="add mod">
          <ac:chgData name="Pralay Sikdar" userId="01f9503796189ecd" providerId="LiveId" clId="{2E36DDC3-9B4F-455A-9D33-9B6CD151DE19}" dt="2025-08-31T17:43:06.251" v="170" actId="1076"/>
          <ac:picMkLst>
            <pc:docMk/>
            <pc:sldMk cId="4086146129" sldId="2594"/>
            <ac:picMk id="6" creationId="{65456739-4E3B-0BC3-D837-20D9BA2D02B7}"/>
          </ac:picMkLst>
        </pc:picChg>
      </pc:sldChg>
      <pc:sldChg chg="addSp modSp mod">
        <pc:chgData name="Pralay Sikdar" userId="01f9503796189ecd" providerId="LiveId" clId="{2E36DDC3-9B4F-455A-9D33-9B6CD151DE19}" dt="2025-08-31T17:48:49.185" v="280" actId="1076"/>
        <pc:sldMkLst>
          <pc:docMk/>
          <pc:sldMk cId="3860276342" sldId="2595"/>
        </pc:sldMkLst>
        <pc:spChg chg="mod">
          <ac:chgData name="Pralay Sikdar" userId="01f9503796189ecd" providerId="LiveId" clId="{2E36DDC3-9B4F-455A-9D33-9B6CD151DE19}" dt="2025-08-31T17:44:39.421" v="173"/>
          <ac:spMkLst>
            <pc:docMk/>
            <pc:sldMk cId="3860276342" sldId="2595"/>
            <ac:spMk id="2" creationId="{1E6435E1-2141-1B43-3ACA-2EC2477D6853}"/>
          </ac:spMkLst>
        </pc:spChg>
        <pc:spChg chg="add">
          <ac:chgData name="Pralay Sikdar" userId="01f9503796189ecd" providerId="LiveId" clId="{2E36DDC3-9B4F-455A-9D33-9B6CD151DE19}" dt="2025-08-31T17:44:51.064" v="174"/>
          <ac:spMkLst>
            <pc:docMk/>
            <pc:sldMk cId="3860276342" sldId="2595"/>
            <ac:spMk id="3" creationId="{782E4FD7-F114-29AC-13B9-FFD3D8D2A62E}"/>
          </ac:spMkLst>
        </pc:spChg>
        <pc:spChg chg="add mod">
          <ac:chgData name="Pralay Sikdar" userId="01f9503796189ecd" providerId="LiveId" clId="{2E36DDC3-9B4F-455A-9D33-9B6CD151DE19}" dt="2025-08-31T17:45:46.130" v="188" actId="6549"/>
          <ac:spMkLst>
            <pc:docMk/>
            <pc:sldMk cId="3860276342" sldId="2595"/>
            <ac:spMk id="5" creationId="{6AF24F3C-2678-8A3D-627D-96412979946C}"/>
          </ac:spMkLst>
        </pc:spChg>
        <pc:graphicFrameChg chg="add mod modGraphic">
          <ac:chgData name="Pralay Sikdar" userId="01f9503796189ecd" providerId="LiveId" clId="{2E36DDC3-9B4F-455A-9D33-9B6CD151DE19}" dt="2025-08-31T17:48:49.185" v="280" actId="1076"/>
          <ac:graphicFrameMkLst>
            <pc:docMk/>
            <pc:sldMk cId="3860276342" sldId="2595"/>
            <ac:graphicFrameMk id="6" creationId="{5B321D1E-ACFB-0A36-9557-70E856F1631E}"/>
          </ac:graphicFrameMkLst>
        </pc:graphicFrameChg>
      </pc:sldChg>
      <pc:sldChg chg="addSp modSp mod">
        <pc:chgData name="Pralay Sikdar" userId="01f9503796189ecd" providerId="LiveId" clId="{2E36DDC3-9B4F-455A-9D33-9B6CD151DE19}" dt="2025-08-31T18:05:31.312" v="432" actId="14100"/>
        <pc:sldMkLst>
          <pc:docMk/>
          <pc:sldMk cId="1351265655" sldId="2596"/>
        </pc:sldMkLst>
        <pc:spChg chg="mod">
          <ac:chgData name="Pralay Sikdar" userId="01f9503796189ecd" providerId="LiveId" clId="{2E36DDC3-9B4F-455A-9D33-9B6CD151DE19}" dt="2025-08-31T18:01:54.027" v="421" actId="20577"/>
          <ac:spMkLst>
            <pc:docMk/>
            <pc:sldMk cId="1351265655" sldId="2596"/>
            <ac:spMk id="2" creationId="{B10CDCA3-024F-44E5-599A-4E61EC5E326D}"/>
          </ac:spMkLst>
        </pc:spChg>
        <pc:spChg chg="add mod">
          <ac:chgData name="Pralay Sikdar" userId="01f9503796189ecd" providerId="LiveId" clId="{2E36DDC3-9B4F-455A-9D33-9B6CD151DE19}" dt="2025-08-31T18:05:31.312" v="432" actId="14100"/>
          <ac:spMkLst>
            <pc:docMk/>
            <pc:sldMk cId="1351265655" sldId="2596"/>
            <ac:spMk id="4" creationId="{9B164867-6FED-2AC2-BFFB-A860F3C384AB}"/>
          </ac:spMkLst>
        </pc:spChg>
      </pc:sldChg>
      <pc:sldChg chg="addSp modSp mod">
        <pc:chgData name="Pralay Sikdar" userId="01f9503796189ecd" providerId="LiveId" clId="{2E36DDC3-9B4F-455A-9D33-9B6CD151DE19}" dt="2025-08-31T18:07:10.289" v="446" actId="207"/>
        <pc:sldMkLst>
          <pc:docMk/>
          <pc:sldMk cId="2909762904" sldId="2597"/>
        </pc:sldMkLst>
        <pc:spChg chg="mod">
          <ac:chgData name="Pralay Sikdar" userId="01f9503796189ecd" providerId="LiveId" clId="{2E36DDC3-9B4F-455A-9D33-9B6CD151DE19}" dt="2025-08-31T18:02:06.223" v="422"/>
          <ac:spMkLst>
            <pc:docMk/>
            <pc:sldMk cId="2909762904" sldId="2597"/>
            <ac:spMk id="2" creationId="{D8A0D677-5D44-95A3-05E3-C9594C0C4311}"/>
          </ac:spMkLst>
        </pc:spChg>
        <pc:spChg chg="add mod">
          <ac:chgData name="Pralay Sikdar" userId="01f9503796189ecd" providerId="LiveId" clId="{2E36DDC3-9B4F-455A-9D33-9B6CD151DE19}" dt="2025-08-31T18:07:10.289" v="446" actId="207"/>
          <ac:spMkLst>
            <pc:docMk/>
            <pc:sldMk cId="2909762904" sldId="2597"/>
            <ac:spMk id="4" creationId="{3B00E725-2559-6A6A-3318-0B0EC613C49A}"/>
          </ac:spMkLst>
        </pc:spChg>
        <pc:spChg chg="add">
          <ac:chgData name="Pralay Sikdar" userId="01f9503796189ecd" providerId="LiveId" clId="{2E36DDC3-9B4F-455A-9D33-9B6CD151DE19}" dt="2025-08-31T18:05:42.572" v="433"/>
          <ac:spMkLst>
            <pc:docMk/>
            <pc:sldMk cId="2909762904" sldId="2597"/>
            <ac:spMk id="5" creationId="{8E5F1848-EE54-C4EC-BB9F-FCB7F0E16908}"/>
          </ac:spMkLst>
        </pc:spChg>
      </pc:sldChg>
      <pc:sldChg chg="del">
        <pc:chgData name="Pralay Sikdar" userId="01f9503796189ecd" providerId="LiveId" clId="{2E36DDC3-9B4F-455A-9D33-9B6CD151DE19}" dt="2025-08-31T19:26:03.359" v="447" actId="47"/>
        <pc:sldMkLst>
          <pc:docMk/>
          <pc:sldMk cId="3839010636" sldId="2599"/>
        </pc:sldMkLst>
      </pc:sldChg>
      <pc:sldChg chg="del">
        <pc:chgData name="Pralay Sikdar" userId="01f9503796189ecd" providerId="LiveId" clId="{2E36DDC3-9B4F-455A-9D33-9B6CD151DE19}" dt="2025-08-31T19:26:03.359" v="447" actId="47"/>
        <pc:sldMkLst>
          <pc:docMk/>
          <pc:sldMk cId="3741884425" sldId="2600"/>
        </pc:sldMkLst>
      </pc:sldChg>
      <pc:sldChg chg="del">
        <pc:chgData name="Pralay Sikdar" userId="01f9503796189ecd" providerId="LiveId" clId="{2E36DDC3-9B4F-455A-9D33-9B6CD151DE19}" dt="2025-08-31T19:26:03.359" v="447" actId="47"/>
        <pc:sldMkLst>
          <pc:docMk/>
          <pc:sldMk cId="4018917694" sldId="2601"/>
        </pc:sldMkLst>
      </pc:sldChg>
      <pc:sldChg chg="del">
        <pc:chgData name="Pralay Sikdar" userId="01f9503796189ecd" providerId="LiveId" clId="{2E36DDC3-9B4F-455A-9D33-9B6CD151DE19}" dt="2025-08-31T19:26:03.359" v="447" actId="47"/>
        <pc:sldMkLst>
          <pc:docMk/>
          <pc:sldMk cId="2768403576" sldId="2602"/>
        </pc:sldMkLst>
      </pc:sldChg>
      <pc:sldChg chg="del">
        <pc:chgData name="Pralay Sikdar" userId="01f9503796189ecd" providerId="LiveId" clId="{2E36DDC3-9B4F-455A-9D33-9B6CD151DE19}" dt="2025-08-31T19:26:03.359" v="447" actId="47"/>
        <pc:sldMkLst>
          <pc:docMk/>
          <pc:sldMk cId="2817011500" sldId="2603"/>
        </pc:sldMkLst>
      </pc:sldChg>
      <pc:sldChg chg="del">
        <pc:chgData name="Pralay Sikdar" userId="01f9503796189ecd" providerId="LiveId" clId="{2E36DDC3-9B4F-455A-9D33-9B6CD151DE19}" dt="2025-08-31T19:26:03.359" v="447" actId="47"/>
        <pc:sldMkLst>
          <pc:docMk/>
          <pc:sldMk cId="1722989498" sldId="2604"/>
        </pc:sldMkLst>
      </pc:sldChg>
      <pc:sldChg chg="del">
        <pc:chgData name="Pralay Sikdar" userId="01f9503796189ecd" providerId="LiveId" clId="{2E36DDC3-9B4F-455A-9D33-9B6CD151DE19}" dt="2025-08-31T19:26:03.359" v="447" actId="47"/>
        <pc:sldMkLst>
          <pc:docMk/>
          <pc:sldMk cId="2443422146" sldId="2605"/>
        </pc:sldMkLst>
      </pc:sldChg>
      <pc:sldChg chg="del">
        <pc:chgData name="Pralay Sikdar" userId="01f9503796189ecd" providerId="LiveId" clId="{2E36DDC3-9B4F-455A-9D33-9B6CD151DE19}" dt="2025-08-31T19:26:03.359" v="447" actId="47"/>
        <pc:sldMkLst>
          <pc:docMk/>
          <pc:sldMk cId="3395572900" sldId="2606"/>
        </pc:sldMkLst>
      </pc:sldChg>
      <pc:sldChg chg="del">
        <pc:chgData name="Pralay Sikdar" userId="01f9503796189ecd" providerId="LiveId" clId="{2E36DDC3-9B4F-455A-9D33-9B6CD151DE19}" dt="2025-08-31T19:26:03.359" v="447" actId="47"/>
        <pc:sldMkLst>
          <pc:docMk/>
          <pc:sldMk cId="1469662982" sldId="2607"/>
        </pc:sldMkLst>
      </pc:sldChg>
      <pc:sldChg chg="del">
        <pc:chgData name="Pralay Sikdar" userId="01f9503796189ecd" providerId="LiveId" clId="{2E36DDC3-9B4F-455A-9D33-9B6CD151DE19}" dt="2025-08-31T19:26:03.359" v="447" actId="47"/>
        <pc:sldMkLst>
          <pc:docMk/>
          <pc:sldMk cId="3688773491" sldId="2608"/>
        </pc:sldMkLst>
      </pc:sldChg>
      <pc:sldChg chg="del">
        <pc:chgData name="Pralay Sikdar" userId="01f9503796189ecd" providerId="LiveId" clId="{2E36DDC3-9B4F-455A-9D33-9B6CD151DE19}" dt="2025-08-31T19:26:03.359" v="447" actId="47"/>
        <pc:sldMkLst>
          <pc:docMk/>
          <pc:sldMk cId="2161799399" sldId="2609"/>
        </pc:sldMkLst>
      </pc:sldChg>
      <pc:sldChg chg="del">
        <pc:chgData name="Pralay Sikdar" userId="01f9503796189ecd" providerId="LiveId" clId="{2E36DDC3-9B4F-455A-9D33-9B6CD151DE19}" dt="2025-08-31T19:26:03.359" v="447" actId="47"/>
        <pc:sldMkLst>
          <pc:docMk/>
          <pc:sldMk cId="3418328159" sldId="2610"/>
        </pc:sldMkLst>
      </pc:sldChg>
      <pc:sldChg chg="del">
        <pc:chgData name="Pralay Sikdar" userId="01f9503796189ecd" providerId="LiveId" clId="{2E36DDC3-9B4F-455A-9D33-9B6CD151DE19}" dt="2025-08-31T19:26:03.359" v="447" actId="47"/>
        <pc:sldMkLst>
          <pc:docMk/>
          <pc:sldMk cId="537868534" sldId="2611"/>
        </pc:sldMkLst>
      </pc:sldChg>
      <pc:sldChg chg="del">
        <pc:chgData name="Pralay Sikdar" userId="01f9503796189ecd" providerId="LiveId" clId="{2E36DDC3-9B4F-455A-9D33-9B6CD151DE19}" dt="2025-08-31T19:26:03.359" v="447" actId="47"/>
        <pc:sldMkLst>
          <pc:docMk/>
          <pc:sldMk cId="3201594798" sldId="2612"/>
        </pc:sldMkLst>
      </pc:sldChg>
      <pc:sldChg chg="del">
        <pc:chgData name="Pralay Sikdar" userId="01f9503796189ecd" providerId="LiveId" clId="{2E36DDC3-9B4F-455A-9D33-9B6CD151DE19}" dt="2025-08-31T19:26:03.359" v="447" actId="47"/>
        <pc:sldMkLst>
          <pc:docMk/>
          <pc:sldMk cId="1797889119" sldId="2613"/>
        </pc:sldMkLst>
      </pc:sldChg>
      <pc:sldChg chg="del">
        <pc:chgData name="Pralay Sikdar" userId="01f9503796189ecd" providerId="LiveId" clId="{2E36DDC3-9B4F-455A-9D33-9B6CD151DE19}" dt="2025-08-31T19:26:03.359" v="447" actId="47"/>
        <pc:sldMkLst>
          <pc:docMk/>
          <pc:sldMk cId="1900395069" sldId="2614"/>
        </pc:sldMkLst>
      </pc:sldChg>
      <pc:sldChg chg="del">
        <pc:chgData name="Pralay Sikdar" userId="01f9503796189ecd" providerId="LiveId" clId="{2E36DDC3-9B4F-455A-9D33-9B6CD151DE19}" dt="2025-08-31T19:26:03.359" v="447" actId="47"/>
        <pc:sldMkLst>
          <pc:docMk/>
          <pc:sldMk cId="1845046002" sldId="2615"/>
        </pc:sldMkLst>
      </pc:sldChg>
      <pc:sldChg chg="del">
        <pc:chgData name="Pralay Sikdar" userId="01f9503796189ecd" providerId="LiveId" clId="{2E36DDC3-9B4F-455A-9D33-9B6CD151DE19}" dt="2025-08-31T19:26:03.359" v="447" actId="47"/>
        <pc:sldMkLst>
          <pc:docMk/>
          <pc:sldMk cId="601890380" sldId="2616"/>
        </pc:sldMkLst>
      </pc:sldChg>
      <pc:sldChg chg="del">
        <pc:chgData name="Pralay Sikdar" userId="01f9503796189ecd" providerId="LiveId" clId="{2E36DDC3-9B4F-455A-9D33-9B6CD151DE19}" dt="2025-08-31T19:26:03.359" v="447" actId="47"/>
        <pc:sldMkLst>
          <pc:docMk/>
          <pc:sldMk cId="163040505" sldId="2617"/>
        </pc:sldMkLst>
      </pc:sldChg>
      <pc:sldChg chg="del">
        <pc:chgData name="Pralay Sikdar" userId="01f9503796189ecd" providerId="LiveId" clId="{2E36DDC3-9B4F-455A-9D33-9B6CD151DE19}" dt="2025-08-31T19:26:03.359" v="447" actId="47"/>
        <pc:sldMkLst>
          <pc:docMk/>
          <pc:sldMk cId="2709386552" sldId="2618"/>
        </pc:sldMkLst>
      </pc:sldChg>
      <pc:sldChg chg="del">
        <pc:chgData name="Pralay Sikdar" userId="01f9503796189ecd" providerId="LiveId" clId="{2E36DDC3-9B4F-455A-9D33-9B6CD151DE19}" dt="2025-08-31T19:26:03.359" v="447" actId="47"/>
        <pc:sldMkLst>
          <pc:docMk/>
          <pc:sldMk cId="2340508529" sldId="2619"/>
        </pc:sldMkLst>
      </pc:sldChg>
      <pc:sldChg chg="del">
        <pc:chgData name="Pralay Sikdar" userId="01f9503796189ecd" providerId="LiveId" clId="{2E36DDC3-9B4F-455A-9D33-9B6CD151DE19}" dt="2025-08-31T19:26:03.359" v="447" actId="47"/>
        <pc:sldMkLst>
          <pc:docMk/>
          <pc:sldMk cId="979069773" sldId="2620"/>
        </pc:sldMkLst>
      </pc:sldChg>
      <pc:sldChg chg="del">
        <pc:chgData name="Pralay Sikdar" userId="01f9503796189ecd" providerId="LiveId" clId="{2E36DDC3-9B4F-455A-9D33-9B6CD151DE19}" dt="2025-08-31T19:26:03.359" v="447" actId="47"/>
        <pc:sldMkLst>
          <pc:docMk/>
          <pc:sldMk cId="2288599424" sldId="2621"/>
        </pc:sldMkLst>
      </pc:sldChg>
      <pc:sldChg chg="del">
        <pc:chgData name="Pralay Sikdar" userId="01f9503796189ecd" providerId="LiveId" clId="{2E36DDC3-9B4F-455A-9D33-9B6CD151DE19}" dt="2025-08-31T19:26:03.359" v="447" actId="47"/>
        <pc:sldMkLst>
          <pc:docMk/>
          <pc:sldMk cId="3600448651" sldId="2622"/>
        </pc:sldMkLst>
      </pc:sldChg>
      <pc:sldChg chg="del">
        <pc:chgData name="Pralay Sikdar" userId="01f9503796189ecd" providerId="LiveId" clId="{2E36DDC3-9B4F-455A-9D33-9B6CD151DE19}" dt="2025-08-31T19:26:03.359" v="447" actId="47"/>
        <pc:sldMkLst>
          <pc:docMk/>
          <pc:sldMk cId="2518363812" sldId="2623"/>
        </pc:sldMkLst>
      </pc:sldChg>
      <pc:sldChg chg="del">
        <pc:chgData name="Pralay Sikdar" userId="01f9503796189ecd" providerId="LiveId" clId="{2E36DDC3-9B4F-455A-9D33-9B6CD151DE19}" dt="2025-08-31T19:26:03.359" v="447" actId="47"/>
        <pc:sldMkLst>
          <pc:docMk/>
          <pc:sldMk cId="2532721084" sldId="2624"/>
        </pc:sldMkLst>
      </pc:sldChg>
      <pc:sldChg chg="del">
        <pc:chgData name="Pralay Sikdar" userId="01f9503796189ecd" providerId="LiveId" clId="{2E36DDC3-9B4F-455A-9D33-9B6CD151DE19}" dt="2025-08-31T19:26:03.359" v="447" actId="47"/>
        <pc:sldMkLst>
          <pc:docMk/>
          <pc:sldMk cId="312645507" sldId="2625"/>
        </pc:sldMkLst>
      </pc:sldChg>
      <pc:sldChg chg="del">
        <pc:chgData name="Pralay Sikdar" userId="01f9503796189ecd" providerId="LiveId" clId="{2E36DDC3-9B4F-455A-9D33-9B6CD151DE19}" dt="2025-08-31T19:26:03.359" v="447" actId="47"/>
        <pc:sldMkLst>
          <pc:docMk/>
          <pc:sldMk cId="710478487" sldId="2626"/>
        </pc:sldMkLst>
      </pc:sldChg>
      <pc:sldChg chg="del">
        <pc:chgData name="Pralay Sikdar" userId="01f9503796189ecd" providerId="LiveId" clId="{2E36DDC3-9B4F-455A-9D33-9B6CD151DE19}" dt="2025-08-31T19:26:03.359" v="447" actId="47"/>
        <pc:sldMkLst>
          <pc:docMk/>
          <pc:sldMk cId="3342897855" sldId="2627"/>
        </pc:sldMkLst>
      </pc:sldChg>
      <pc:sldChg chg="del">
        <pc:chgData name="Pralay Sikdar" userId="01f9503796189ecd" providerId="LiveId" clId="{2E36DDC3-9B4F-455A-9D33-9B6CD151DE19}" dt="2025-08-31T19:26:03.359" v="447" actId="47"/>
        <pc:sldMkLst>
          <pc:docMk/>
          <pc:sldMk cId="3113834752" sldId="2628"/>
        </pc:sldMkLst>
      </pc:sldChg>
      <pc:sldChg chg="del">
        <pc:chgData name="Pralay Sikdar" userId="01f9503796189ecd" providerId="LiveId" clId="{2E36DDC3-9B4F-455A-9D33-9B6CD151DE19}" dt="2025-08-31T19:26:03.359" v="447" actId="47"/>
        <pc:sldMkLst>
          <pc:docMk/>
          <pc:sldMk cId="1691513396" sldId="2629"/>
        </pc:sldMkLst>
      </pc:sldChg>
      <pc:sldChg chg="del">
        <pc:chgData name="Pralay Sikdar" userId="01f9503796189ecd" providerId="LiveId" clId="{2E36DDC3-9B4F-455A-9D33-9B6CD151DE19}" dt="2025-08-31T19:26:03.359" v="447" actId="47"/>
        <pc:sldMkLst>
          <pc:docMk/>
          <pc:sldMk cId="3050693380" sldId="2630"/>
        </pc:sldMkLst>
      </pc:sldChg>
      <pc:sldChg chg="del">
        <pc:chgData name="Pralay Sikdar" userId="01f9503796189ecd" providerId="LiveId" clId="{2E36DDC3-9B4F-455A-9D33-9B6CD151DE19}" dt="2025-08-31T19:26:03.359" v="447" actId="47"/>
        <pc:sldMkLst>
          <pc:docMk/>
          <pc:sldMk cId="4015681654" sldId="2631"/>
        </pc:sldMkLst>
      </pc:sldChg>
      <pc:sldChg chg="del">
        <pc:chgData name="Pralay Sikdar" userId="01f9503796189ecd" providerId="LiveId" clId="{2E36DDC3-9B4F-455A-9D33-9B6CD151DE19}" dt="2025-08-31T19:26:03.359" v="447" actId="47"/>
        <pc:sldMkLst>
          <pc:docMk/>
          <pc:sldMk cId="1641962784" sldId="2632"/>
        </pc:sldMkLst>
      </pc:sldChg>
      <pc:sldChg chg="del">
        <pc:chgData name="Pralay Sikdar" userId="01f9503796189ecd" providerId="LiveId" clId="{2E36DDC3-9B4F-455A-9D33-9B6CD151DE19}" dt="2025-08-31T19:26:03.359" v="447" actId="47"/>
        <pc:sldMkLst>
          <pc:docMk/>
          <pc:sldMk cId="3196336084" sldId="2633"/>
        </pc:sldMkLst>
      </pc:sldChg>
      <pc:sldChg chg="del">
        <pc:chgData name="Pralay Sikdar" userId="01f9503796189ecd" providerId="LiveId" clId="{2E36DDC3-9B4F-455A-9D33-9B6CD151DE19}" dt="2025-08-31T19:26:03.359" v="447" actId="47"/>
        <pc:sldMkLst>
          <pc:docMk/>
          <pc:sldMk cId="3979738884" sldId="2634"/>
        </pc:sldMkLst>
      </pc:sldChg>
      <pc:sldChg chg="del">
        <pc:chgData name="Pralay Sikdar" userId="01f9503796189ecd" providerId="LiveId" clId="{2E36DDC3-9B4F-455A-9D33-9B6CD151DE19}" dt="2025-08-31T19:26:03.359" v="447" actId="47"/>
        <pc:sldMkLst>
          <pc:docMk/>
          <pc:sldMk cId="2156409592" sldId="2635"/>
        </pc:sldMkLst>
      </pc:sldChg>
      <pc:sldChg chg="del">
        <pc:chgData name="Pralay Sikdar" userId="01f9503796189ecd" providerId="LiveId" clId="{2E36DDC3-9B4F-455A-9D33-9B6CD151DE19}" dt="2025-08-31T19:26:03.359" v="447" actId="47"/>
        <pc:sldMkLst>
          <pc:docMk/>
          <pc:sldMk cId="1183999750" sldId="2636"/>
        </pc:sldMkLst>
      </pc:sldChg>
      <pc:sldChg chg="del">
        <pc:chgData name="Pralay Sikdar" userId="01f9503796189ecd" providerId="LiveId" clId="{2E36DDC3-9B4F-455A-9D33-9B6CD151DE19}" dt="2025-08-31T19:26:03.359" v="447" actId="47"/>
        <pc:sldMkLst>
          <pc:docMk/>
          <pc:sldMk cId="1548089141" sldId="2637"/>
        </pc:sldMkLst>
      </pc:sldChg>
      <pc:sldChg chg="del">
        <pc:chgData name="Pralay Sikdar" userId="01f9503796189ecd" providerId="LiveId" clId="{2E36DDC3-9B4F-455A-9D33-9B6CD151DE19}" dt="2025-08-31T19:26:03.359" v="447" actId="47"/>
        <pc:sldMkLst>
          <pc:docMk/>
          <pc:sldMk cId="1493078331" sldId="2638"/>
        </pc:sldMkLst>
      </pc:sldChg>
      <pc:sldChg chg="del">
        <pc:chgData name="Pralay Sikdar" userId="01f9503796189ecd" providerId="LiveId" clId="{2E36DDC3-9B4F-455A-9D33-9B6CD151DE19}" dt="2025-08-31T19:26:03.359" v="447" actId="47"/>
        <pc:sldMkLst>
          <pc:docMk/>
          <pc:sldMk cId="412375927" sldId="2639"/>
        </pc:sldMkLst>
      </pc:sldChg>
      <pc:sldChg chg="del">
        <pc:chgData name="Pralay Sikdar" userId="01f9503796189ecd" providerId="LiveId" clId="{2E36DDC3-9B4F-455A-9D33-9B6CD151DE19}" dt="2025-08-31T19:26:03.359" v="447" actId="47"/>
        <pc:sldMkLst>
          <pc:docMk/>
          <pc:sldMk cId="1425037133" sldId="2640"/>
        </pc:sldMkLst>
      </pc:sldChg>
      <pc:sldChg chg="del">
        <pc:chgData name="Pralay Sikdar" userId="01f9503796189ecd" providerId="LiveId" clId="{2E36DDC3-9B4F-455A-9D33-9B6CD151DE19}" dt="2025-08-31T19:26:03.359" v="447" actId="47"/>
        <pc:sldMkLst>
          <pc:docMk/>
          <pc:sldMk cId="4012216718" sldId="2641"/>
        </pc:sldMkLst>
      </pc:sldChg>
      <pc:sldChg chg="del">
        <pc:chgData name="Pralay Sikdar" userId="01f9503796189ecd" providerId="LiveId" clId="{2E36DDC3-9B4F-455A-9D33-9B6CD151DE19}" dt="2025-08-31T19:26:03.359" v="447" actId="47"/>
        <pc:sldMkLst>
          <pc:docMk/>
          <pc:sldMk cId="3536621733" sldId="2642"/>
        </pc:sldMkLst>
      </pc:sldChg>
      <pc:sldChg chg="del">
        <pc:chgData name="Pralay Sikdar" userId="01f9503796189ecd" providerId="LiveId" clId="{2E36DDC3-9B4F-455A-9D33-9B6CD151DE19}" dt="2025-08-31T19:26:03.359" v="447" actId="47"/>
        <pc:sldMkLst>
          <pc:docMk/>
          <pc:sldMk cId="2461016715" sldId="2643"/>
        </pc:sldMkLst>
      </pc:sldChg>
      <pc:sldChg chg="del">
        <pc:chgData name="Pralay Sikdar" userId="01f9503796189ecd" providerId="LiveId" clId="{2E36DDC3-9B4F-455A-9D33-9B6CD151DE19}" dt="2025-08-31T19:26:03.359" v="447" actId="47"/>
        <pc:sldMkLst>
          <pc:docMk/>
          <pc:sldMk cId="693662309" sldId="2644"/>
        </pc:sldMkLst>
      </pc:sldChg>
      <pc:sldChg chg="del">
        <pc:chgData name="Pralay Sikdar" userId="01f9503796189ecd" providerId="LiveId" clId="{2E36DDC3-9B4F-455A-9D33-9B6CD151DE19}" dt="2025-08-31T19:26:03.359" v="447" actId="47"/>
        <pc:sldMkLst>
          <pc:docMk/>
          <pc:sldMk cId="1704860191" sldId="2645"/>
        </pc:sldMkLst>
      </pc:sldChg>
      <pc:sldChg chg="del">
        <pc:chgData name="Pralay Sikdar" userId="01f9503796189ecd" providerId="LiveId" clId="{2E36DDC3-9B4F-455A-9D33-9B6CD151DE19}" dt="2025-08-31T19:26:03.359" v="447" actId="47"/>
        <pc:sldMkLst>
          <pc:docMk/>
          <pc:sldMk cId="2454898285" sldId="2646"/>
        </pc:sldMkLst>
      </pc:sldChg>
      <pc:sldChg chg="del">
        <pc:chgData name="Pralay Sikdar" userId="01f9503796189ecd" providerId="LiveId" clId="{2E36DDC3-9B4F-455A-9D33-9B6CD151DE19}" dt="2025-08-31T19:26:03.359" v="447" actId="47"/>
        <pc:sldMkLst>
          <pc:docMk/>
          <pc:sldMk cId="4117561293" sldId="2647"/>
        </pc:sldMkLst>
      </pc:sldChg>
      <pc:sldChg chg="del">
        <pc:chgData name="Pralay Sikdar" userId="01f9503796189ecd" providerId="LiveId" clId="{2E36DDC3-9B4F-455A-9D33-9B6CD151DE19}" dt="2025-08-31T19:26:03.359" v="447" actId="47"/>
        <pc:sldMkLst>
          <pc:docMk/>
          <pc:sldMk cId="4061388278" sldId="2648"/>
        </pc:sldMkLst>
      </pc:sldChg>
      <pc:sldChg chg="del">
        <pc:chgData name="Pralay Sikdar" userId="01f9503796189ecd" providerId="LiveId" clId="{2E36DDC3-9B4F-455A-9D33-9B6CD151DE19}" dt="2025-08-31T19:26:03.359" v="447" actId="47"/>
        <pc:sldMkLst>
          <pc:docMk/>
          <pc:sldMk cId="1825538669" sldId="2649"/>
        </pc:sldMkLst>
      </pc:sldChg>
      <pc:sldChg chg="del">
        <pc:chgData name="Pralay Sikdar" userId="01f9503796189ecd" providerId="LiveId" clId="{2E36DDC3-9B4F-455A-9D33-9B6CD151DE19}" dt="2025-08-31T19:26:03.359" v="447" actId="47"/>
        <pc:sldMkLst>
          <pc:docMk/>
          <pc:sldMk cId="2623857814" sldId="2650"/>
        </pc:sldMkLst>
      </pc:sldChg>
      <pc:sldChg chg="del">
        <pc:chgData name="Pralay Sikdar" userId="01f9503796189ecd" providerId="LiveId" clId="{2E36DDC3-9B4F-455A-9D33-9B6CD151DE19}" dt="2025-08-31T19:26:03.359" v="447" actId="47"/>
        <pc:sldMkLst>
          <pc:docMk/>
          <pc:sldMk cId="1784475916" sldId="2651"/>
        </pc:sldMkLst>
      </pc:sldChg>
      <pc:sldChg chg="del">
        <pc:chgData name="Pralay Sikdar" userId="01f9503796189ecd" providerId="LiveId" clId="{2E36DDC3-9B4F-455A-9D33-9B6CD151DE19}" dt="2025-08-31T19:26:03.359" v="447" actId="47"/>
        <pc:sldMkLst>
          <pc:docMk/>
          <pc:sldMk cId="2557418438" sldId="2652"/>
        </pc:sldMkLst>
      </pc:sldChg>
      <pc:sldChg chg="del">
        <pc:chgData name="Pralay Sikdar" userId="01f9503796189ecd" providerId="LiveId" clId="{2E36DDC3-9B4F-455A-9D33-9B6CD151DE19}" dt="2025-08-31T19:26:03.359" v="447" actId="47"/>
        <pc:sldMkLst>
          <pc:docMk/>
          <pc:sldMk cId="1649021883" sldId="2653"/>
        </pc:sldMkLst>
      </pc:sldChg>
      <pc:sldChg chg="del">
        <pc:chgData name="Pralay Sikdar" userId="01f9503796189ecd" providerId="LiveId" clId="{2E36DDC3-9B4F-455A-9D33-9B6CD151DE19}" dt="2025-08-31T19:26:03.359" v="447" actId="47"/>
        <pc:sldMkLst>
          <pc:docMk/>
          <pc:sldMk cId="4107269268" sldId="2654"/>
        </pc:sldMkLst>
      </pc:sldChg>
      <pc:sldChg chg="del">
        <pc:chgData name="Pralay Sikdar" userId="01f9503796189ecd" providerId="LiveId" clId="{2E36DDC3-9B4F-455A-9D33-9B6CD151DE19}" dt="2025-08-31T19:26:03.359" v="447" actId="47"/>
        <pc:sldMkLst>
          <pc:docMk/>
          <pc:sldMk cId="1349888620" sldId="2655"/>
        </pc:sldMkLst>
      </pc:sldChg>
      <pc:sldChg chg="del">
        <pc:chgData name="Pralay Sikdar" userId="01f9503796189ecd" providerId="LiveId" clId="{2E36DDC3-9B4F-455A-9D33-9B6CD151DE19}" dt="2025-08-31T19:26:03.359" v="447" actId="47"/>
        <pc:sldMkLst>
          <pc:docMk/>
          <pc:sldMk cId="4106695096" sldId="2656"/>
        </pc:sldMkLst>
      </pc:sldChg>
      <pc:sldChg chg="addSp delSp modSp add mod">
        <pc:chgData name="Pralay Sikdar" userId="01f9503796189ecd" providerId="LiveId" clId="{2E36DDC3-9B4F-455A-9D33-9B6CD151DE19}" dt="2025-08-31T18:01:19.018" v="417" actId="207"/>
        <pc:sldMkLst>
          <pc:docMk/>
          <pc:sldMk cId="2880186847" sldId="2657"/>
        </pc:sldMkLst>
        <pc:spChg chg="del">
          <ac:chgData name="Pralay Sikdar" userId="01f9503796189ecd" providerId="LiveId" clId="{2E36DDC3-9B4F-455A-9D33-9B6CD151DE19}" dt="2025-08-31T17:49:13.618" v="282" actId="478"/>
          <ac:spMkLst>
            <pc:docMk/>
            <pc:sldMk cId="2880186847" sldId="2657"/>
            <ac:spMk id="5" creationId="{A2A05776-3459-186D-62CE-6158577D5D01}"/>
          </ac:spMkLst>
        </pc:spChg>
        <pc:graphicFrameChg chg="add mod modGraphic">
          <ac:chgData name="Pralay Sikdar" userId="01f9503796189ecd" providerId="LiveId" clId="{2E36DDC3-9B4F-455A-9D33-9B6CD151DE19}" dt="2025-08-31T18:01:19.018" v="417" actId="207"/>
          <ac:graphicFrameMkLst>
            <pc:docMk/>
            <pc:sldMk cId="2880186847" sldId="2657"/>
            <ac:graphicFrameMk id="3" creationId="{1789A563-7C89-C0B3-B634-5D7CFC612130}"/>
          </ac:graphicFrameMkLst>
        </pc:graphicFrameChg>
        <pc:graphicFrameChg chg="del mod">
          <ac:chgData name="Pralay Sikdar" userId="01f9503796189ecd" providerId="LiveId" clId="{2E36DDC3-9B4F-455A-9D33-9B6CD151DE19}" dt="2025-08-31T17:50:12.030" v="288" actId="478"/>
          <ac:graphicFrameMkLst>
            <pc:docMk/>
            <pc:sldMk cId="2880186847" sldId="2657"/>
            <ac:graphicFrameMk id="6" creationId="{3C913497-1667-5916-1FAC-69974C1036C5}"/>
          </ac:graphicFrameMkLst>
        </pc:graphicFrame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ata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ata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_rels/drawing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diagrams/_rels/drawing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image" Target="../media/image16.jpeg"/></Relationships>
</file>

<file path=ppt/diagrams/_rels/drawing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image" Target="../media/image19.jpeg"/></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A110B01-4DCC-4898-AC1D-348AAB48FE8D}" type="doc">
      <dgm:prSet loTypeId="urn:microsoft.com/office/officeart/2024/3/layout/verticalVisualTextBlock1" loCatId="Picture" qsTypeId="urn:microsoft.com/office/officeart/2005/8/quickstyle/simple4" qsCatId="simple" csTypeId="urn:microsoft.com/office/officeart/2005/8/colors/accent0_2" csCatId="mainScheme" phldr="1"/>
      <dgm:spPr/>
      <dgm:t>
        <a:bodyPr/>
        <a:lstStyle/>
        <a:p>
          <a:endParaRPr lang="en-US"/>
        </a:p>
      </dgm:t>
    </dgm:pt>
    <dgm:pt modelId="{65DB25CE-A5AA-4E18-AA2A-84F350A8FE29}">
      <dgm:prSet/>
      <dgm:spPr/>
      <dgm:t>
        <a:bodyPr/>
        <a:lstStyle/>
        <a:p>
          <a:pPr>
            <a:lnSpc>
              <a:spcPct val="100000"/>
            </a:lnSpc>
            <a:defRPr b="1"/>
          </a:pPr>
          <a:r>
            <a:rPr lang="en-US"/>
            <a:t>Logical Model Organization</a:t>
          </a:r>
        </a:p>
      </dgm:t>
    </dgm:pt>
    <dgm:pt modelId="{C5BB2B56-87EA-48EE-86BF-5EF22DB5BD5D}" type="parTrans" cxnId="{18314883-436E-452E-93E2-B9F59B15F121}">
      <dgm:prSet/>
      <dgm:spPr/>
      <dgm:t>
        <a:bodyPr/>
        <a:lstStyle/>
        <a:p>
          <a:endParaRPr lang="en-US"/>
        </a:p>
      </dgm:t>
    </dgm:pt>
    <dgm:pt modelId="{BB6A8F4F-46E7-4CC4-BA2D-ACB3B37587EB}" type="sibTrans" cxnId="{18314883-436E-452E-93E2-B9F59B15F121}">
      <dgm:prSet/>
      <dgm:spPr/>
      <dgm:t>
        <a:bodyPr/>
        <a:lstStyle/>
        <a:p>
          <a:pPr>
            <a:lnSpc>
              <a:spcPct val="100000"/>
            </a:lnSpc>
            <a:defRPr b="1"/>
          </a:pPr>
          <a:endParaRPr lang="en-US"/>
        </a:p>
      </dgm:t>
    </dgm:pt>
    <dgm:pt modelId="{888B76B0-87DB-47AA-BE97-7D6C879A6828}">
      <dgm:prSet/>
      <dgm:spPr/>
      <dgm:t>
        <a:bodyPr/>
        <a:lstStyle/>
        <a:p>
          <a:pPr>
            <a:lnSpc>
              <a:spcPct val="100000"/>
            </a:lnSpc>
          </a:pPr>
          <a:r>
            <a:rPr lang="en-US"/>
            <a:t>Arrange models systematically to ensure clear structure and streamlined workflows.</a:t>
          </a:r>
        </a:p>
      </dgm:t>
    </dgm:pt>
    <dgm:pt modelId="{5CD93EC1-4F65-436B-80B3-26AD52EF2059}" type="parTrans" cxnId="{5BB7BC25-6DFA-4316-8A81-B75312874218}">
      <dgm:prSet/>
      <dgm:spPr/>
      <dgm:t>
        <a:bodyPr/>
        <a:lstStyle/>
        <a:p>
          <a:endParaRPr lang="en-US"/>
        </a:p>
      </dgm:t>
    </dgm:pt>
    <dgm:pt modelId="{8DED9B3F-ECD0-4190-B734-4250982DEE06}" type="sibTrans" cxnId="{5BB7BC25-6DFA-4316-8A81-B75312874218}">
      <dgm:prSet/>
      <dgm:spPr/>
      <dgm:t>
        <a:bodyPr/>
        <a:lstStyle/>
        <a:p>
          <a:endParaRPr lang="en-US"/>
        </a:p>
      </dgm:t>
    </dgm:pt>
    <dgm:pt modelId="{3DF4A357-53F5-4F6D-BB9C-BB24E8B1A8DF}">
      <dgm:prSet/>
      <dgm:spPr/>
      <dgm:t>
        <a:bodyPr/>
        <a:lstStyle/>
        <a:p>
          <a:pPr>
            <a:lnSpc>
              <a:spcPct val="100000"/>
            </a:lnSpc>
            <a:defRPr b="1"/>
          </a:pPr>
          <a:r>
            <a:rPr lang="en-US"/>
            <a:t>Minimize Unnecessary Dependencies</a:t>
          </a:r>
        </a:p>
      </dgm:t>
    </dgm:pt>
    <dgm:pt modelId="{6E597DD6-287F-44E1-97A1-AD1EE4CB96C2}" type="parTrans" cxnId="{ACBB67EB-04E8-48B1-982F-1BF8377815E1}">
      <dgm:prSet/>
      <dgm:spPr/>
      <dgm:t>
        <a:bodyPr/>
        <a:lstStyle/>
        <a:p>
          <a:endParaRPr lang="en-US"/>
        </a:p>
      </dgm:t>
    </dgm:pt>
    <dgm:pt modelId="{A8C4B12D-FBC9-4A9A-A997-B7964AB77797}" type="sibTrans" cxnId="{ACBB67EB-04E8-48B1-982F-1BF8377815E1}">
      <dgm:prSet/>
      <dgm:spPr/>
      <dgm:t>
        <a:bodyPr/>
        <a:lstStyle/>
        <a:p>
          <a:pPr>
            <a:lnSpc>
              <a:spcPct val="100000"/>
            </a:lnSpc>
            <a:defRPr b="1"/>
          </a:pPr>
          <a:endParaRPr lang="en-US"/>
        </a:p>
      </dgm:t>
    </dgm:pt>
    <dgm:pt modelId="{165D6110-5DA5-44A4-A113-0890DBA74C48}">
      <dgm:prSet/>
      <dgm:spPr/>
      <dgm:t>
        <a:bodyPr/>
        <a:lstStyle/>
        <a:p>
          <a:pPr>
            <a:lnSpc>
              <a:spcPct val="100000"/>
            </a:lnSpc>
          </a:pPr>
          <a:r>
            <a:rPr lang="en-US"/>
            <a:t>Reduce dependencies to avoid complexity and improve build efficiency.</a:t>
          </a:r>
        </a:p>
      </dgm:t>
    </dgm:pt>
    <dgm:pt modelId="{5CEB76C4-878F-4650-A672-1F17EDE6044C}" type="parTrans" cxnId="{7C525A8C-26DD-45EE-9D7A-D6F972FA6010}">
      <dgm:prSet/>
      <dgm:spPr/>
      <dgm:t>
        <a:bodyPr/>
        <a:lstStyle/>
        <a:p>
          <a:endParaRPr lang="en-US"/>
        </a:p>
      </dgm:t>
    </dgm:pt>
    <dgm:pt modelId="{89AEC10C-2164-4995-9AD3-6573398B3992}" type="sibTrans" cxnId="{7C525A8C-26DD-45EE-9D7A-D6F972FA6010}">
      <dgm:prSet/>
      <dgm:spPr/>
      <dgm:t>
        <a:bodyPr/>
        <a:lstStyle/>
        <a:p>
          <a:endParaRPr lang="en-US"/>
        </a:p>
      </dgm:t>
    </dgm:pt>
    <dgm:pt modelId="{D0E74FA3-4C11-4BC3-823F-42812C09AFD1}">
      <dgm:prSet/>
      <dgm:spPr/>
      <dgm:t>
        <a:bodyPr/>
        <a:lstStyle/>
        <a:p>
          <a:pPr>
            <a:lnSpc>
              <a:spcPct val="100000"/>
            </a:lnSpc>
            <a:defRPr b="1"/>
          </a:pPr>
          <a:r>
            <a:rPr lang="en-US"/>
            <a:t>Use Incremental Models</a:t>
          </a:r>
        </a:p>
      </dgm:t>
    </dgm:pt>
    <dgm:pt modelId="{98692A16-883D-491A-A3A8-EFB1708BBA2A}" type="parTrans" cxnId="{EAF9B3ED-7855-4EB0-8F58-19573785DE58}">
      <dgm:prSet/>
      <dgm:spPr/>
      <dgm:t>
        <a:bodyPr/>
        <a:lstStyle/>
        <a:p>
          <a:endParaRPr lang="en-US"/>
        </a:p>
      </dgm:t>
    </dgm:pt>
    <dgm:pt modelId="{F4B04DF4-A518-4AE4-8BE8-A788857E1A0D}" type="sibTrans" cxnId="{EAF9B3ED-7855-4EB0-8F58-19573785DE58}">
      <dgm:prSet/>
      <dgm:spPr/>
      <dgm:t>
        <a:bodyPr/>
        <a:lstStyle/>
        <a:p>
          <a:endParaRPr lang="en-US"/>
        </a:p>
      </dgm:t>
    </dgm:pt>
    <dgm:pt modelId="{8E7F976F-4857-4EF3-BD56-FFF43F1C47B2}">
      <dgm:prSet/>
      <dgm:spPr/>
      <dgm:t>
        <a:bodyPr/>
        <a:lstStyle/>
        <a:p>
          <a:pPr>
            <a:lnSpc>
              <a:spcPct val="100000"/>
            </a:lnSpc>
          </a:pPr>
          <a:r>
            <a:rPr lang="en-US"/>
            <a:t>Leverage incremental building to speed up processes and enhance maintainability.</a:t>
          </a:r>
        </a:p>
      </dgm:t>
    </dgm:pt>
    <dgm:pt modelId="{5FE3FE1A-E744-45B9-8E91-F0D5FC23E8AE}" type="parTrans" cxnId="{6959BE9D-BC40-46E5-B2FB-1AEE160E6343}">
      <dgm:prSet/>
      <dgm:spPr/>
      <dgm:t>
        <a:bodyPr/>
        <a:lstStyle/>
        <a:p>
          <a:endParaRPr lang="en-US"/>
        </a:p>
      </dgm:t>
    </dgm:pt>
    <dgm:pt modelId="{38DA0E2D-54AE-418C-B883-364110163FFB}" type="sibTrans" cxnId="{6959BE9D-BC40-46E5-B2FB-1AEE160E6343}">
      <dgm:prSet/>
      <dgm:spPr/>
      <dgm:t>
        <a:bodyPr/>
        <a:lstStyle/>
        <a:p>
          <a:endParaRPr lang="en-US"/>
        </a:p>
      </dgm:t>
    </dgm:pt>
    <dgm:pt modelId="{8C471419-B107-4659-85C8-391A3DAF2445}" type="pres">
      <dgm:prSet presAssocID="{3A110B01-4DCC-4898-AC1D-348AAB48FE8D}" presName="Root" presStyleCnt="0">
        <dgm:presLayoutVars>
          <dgm:dir/>
          <dgm:resizeHandles val="exact"/>
        </dgm:presLayoutVars>
      </dgm:prSet>
      <dgm:spPr/>
    </dgm:pt>
    <dgm:pt modelId="{AD73DB02-DD8D-43A7-99DF-644413A5E1E5}" type="pres">
      <dgm:prSet presAssocID="{65DB25CE-A5AA-4E18-AA2A-84F350A8FE29}" presName="Composite" presStyleCnt="0"/>
      <dgm:spPr/>
    </dgm:pt>
    <dgm:pt modelId="{72170C61-08CE-41D5-A7AA-F068BECA5F5A}" type="pres">
      <dgm:prSet presAssocID="{65DB25CE-A5AA-4E18-AA2A-84F350A8FE29}"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8017" r="25236" b="4"/>
          <a:stretch/>
        </a:blipFill>
      </dgm:spPr>
      <dgm:extLst>
        <a:ext uri="{E40237B7-FDA0-4F09-8148-C483321AD2D9}">
          <dgm14:cNvPr xmlns:dgm14="http://schemas.microsoft.com/office/drawing/2010/diagram" id="0" name="" descr="Close up of colourful toy blocks"/>
        </a:ext>
      </dgm:extLst>
    </dgm:pt>
    <dgm:pt modelId="{56AC82D2-458F-4A8F-AF73-46926561191C}" type="pres">
      <dgm:prSet presAssocID="{65DB25CE-A5AA-4E18-AA2A-84F350A8FE29}" presName="Subtitle" presStyleLbl="revTx" presStyleIdx="0" presStyleCnt="6">
        <dgm:presLayoutVars>
          <dgm:chMax val="0"/>
          <dgm:bulletEnabled/>
        </dgm:presLayoutVars>
      </dgm:prSet>
      <dgm:spPr/>
    </dgm:pt>
    <dgm:pt modelId="{BF8D78F4-8A50-4016-B011-C3A60AE2C13C}" type="pres">
      <dgm:prSet presAssocID="{65DB25CE-A5AA-4E18-AA2A-84F350A8FE29}" presName="Description" presStyleLbl="revTx" presStyleIdx="1" presStyleCnt="6">
        <dgm:presLayoutVars>
          <dgm:bulletEnabled/>
        </dgm:presLayoutVars>
      </dgm:prSet>
      <dgm:spPr/>
    </dgm:pt>
    <dgm:pt modelId="{4C89EAB4-0316-42F4-9154-20C9BBE6AB36}" type="pres">
      <dgm:prSet presAssocID="{BB6A8F4F-46E7-4CC4-BA2D-ACB3B37587EB}" presName="sibTrans" presStyleLbl="sibTrans2D1" presStyleIdx="0" presStyleCnt="0"/>
      <dgm:spPr/>
    </dgm:pt>
    <dgm:pt modelId="{C7721009-8597-4CBB-AB44-8D60A21FCBE0}" type="pres">
      <dgm:prSet presAssocID="{3DF4A357-53F5-4F6D-BB9C-BB24E8B1A8DF}" presName="Composite" presStyleCnt="0"/>
      <dgm:spPr/>
    </dgm:pt>
    <dgm:pt modelId="{D752CC0A-01F1-40DB-9F47-88B7D3B366E3}" type="pres">
      <dgm:prSet presAssocID="{3DF4A357-53F5-4F6D-BB9C-BB24E8B1A8D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8377" r="19124" b="2"/>
          <a:stretch/>
        </a:blipFill>
      </dgm:spPr>
      <dgm:extLst>
        <a:ext uri="{E40237B7-FDA0-4F09-8148-C483321AD2D9}">
          <dgm14:cNvPr xmlns:dgm14="http://schemas.microsoft.com/office/drawing/2010/diagram" id="0" name="" descr="File folder big data internet network cloud computing"/>
        </a:ext>
      </dgm:extLst>
    </dgm:pt>
    <dgm:pt modelId="{AC6B597A-8949-4EBB-BC9C-154BD6861AD2}" type="pres">
      <dgm:prSet presAssocID="{3DF4A357-53F5-4F6D-BB9C-BB24E8B1A8DF}" presName="Subtitle" presStyleLbl="revTx" presStyleIdx="2" presStyleCnt="6">
        <dgm:presLayoutVars>
          <dgm:chMax val="0"/>
          <dgm:bulletEnabled/>
        </dgm:presLayoutVars>
      </dgm:prSet>
      <dgm:spPr/>
    </dgm:pt>
    <dgm:pt modelId="{D82A80C4-C973-4343-A349-4DB9F19D9F73}" type="pres">
      <dgm:prSet presAssocID="{3DF4A357-53F5-4F6D-BB9C-BB24E8B1A8DF}" presName="Description" presStyleLbl="revTx" presStyleIdx="3" presStyleCnt="6">
        <dgm:presLayoutVars>
          <dgm:bulletEnabled/>
        </dgm:presLayoutVars>
      </dgm:prSet>
      <dgm:spPr/>
    </dgm:pt>
    <dgm:pt modelId="{84041CFE-43CE-4514-8109-5B94E8E7F00E}" type="pres">
      <dgm:prSet presAssocID="{A8C4B12D-FBC9-4A9A-A997-B7964AB77797}" presName="sibTrans" presStyleLbl="sibTrans2D1" presStyleIdx="0" presStyleCnt="0"/>
      <dgm:spPr/>
    </dgm:pt>
    <dgm:pt modelId="{A1AC95D1-3D4C-4584-BB0A-A6F25C04E2B5}" type="pres">
      <dgm:prSet presAssocID="{D0E74FA3-4C11-4BC3-823F-42812C09AFD1}" presName="Composite" presStyleCnt="0"/>
      <dgm:spPr/>
    </dgm:pt>
    <dgm:pt modelId="{54BBC88A-ECC7-40BE-A0BE-03382A7B73B0}" type="pres">
      <dgm:prSet presAssocID="{D0E74FA3-4C11-4BC3-823F-42812C09AFD1}"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14395" r="18858" b="4"/>
          <a:stretch/>
        </a:blipFill>
      </dgm:spPr>
      <dgm:extLst>
        <a:ext uri="{E40237B7-FDA0-4F09-8148-C483321AD2D9}">
          <dgm14:cNvPr xmlns:dgm14="http://schemas.microsoft.com/office/drawing/2010/diagram" id="0" name="" descr="Red arrow facing the opposite direction black arrows with wood blocks"/>
        </a:ext>
      </dgm:extLst>
    </dgm:pt>
    <dgm:pt modelId="{D4B631D8-0B84-40DA-82CD-965643267C0C}" type="pres">
      <dgm:prSet presAssocID="{D0E74FA3-4C11-4BC3-823F-42812C09AFD1}" presName="Subtitle" presStyleLbl="revTx" presStyleIdx="4" presStyleCnt="6">
        <dgm:presLayoutVars>
          <dgm:chMax val="0"/>
          <dgm:bulletEnabled/>
        </dgm:presLayoutVars>
      </dgm:prSet>
      <dgm:spPr/>
    </dgm:pt>
    <dgm:pt modelId="{8750F5F6-BC2B-4E2D-BB23-2968415D7CC8}" type="pres">
      <dgm:prSet presAssocID="{D0E74FA3-4C11-4BC3-823F-42812C09AFD1}" presName="Description" presStyleLbl="revTx" presStyleIdx="5" presStyleCnt="6">
        <dgm:presLayoutVars>
          <dgm:bulletEnabled/>
        </dgm:presLayoutVars>
      </dgm:prSet>
      <dgm:spPr/>
    </dgm:pt>
  </dgm:ptLst>
  <dgm:cxnLst>
    <dgm:cxn modelId="{5CA2DB08-0707-413D-81BD-CE4B2F1B875D}" type="presOf" srcId="{8E7F976F-4857-4EF3-BD56-FFF43F1C47B2}" destId="{8750F5F6-BC2B-4E2D-BB23-2968415D7CC8}" srcOrd="0" destOrd="0" presId="urn:microsoft.com/office/officeart/2024/3/layout/verticalVisualTextBlock1"/>
    <dgm:cxn modelId="{4D8EDA0F-AC68-4316-8ED0-FEA06199C234}" type="presOf" srcId="{D0E74FA3-4C11-4BC3-823F-42812C09AFD1}" destId="{D4B631D8-0B84-40DA-82CD-965643267C0C}" srcOrd="0" destOrd="0" presId="urn:microsoft.com/office/officeart/2024/3/layout/verticalVisualTextBlock1"/>
    <dgm:cxn modelId="{5BB7BC25-6DFA-4316-8A81-B75312874218}" srcId="{65DB25CE-A5AA-4E18-AA2A-84F350A8FE29}" destId="{888B76B0-87DB-47AA-BE97-7D6C879A6828}" srcOrd="0" destOrd="0" parTransId="{5CD93EC1-4F65-436B-80B3-26AD52EF2059}" sibTransId="{8DED9B3F-ECD0-4190-B734-4250982DEE06}"/>
    <dgm:cxn modelId="{EA1F6647-451F-4E42-B9D6-73600759CFD9}" type="presOf" srcId="{3DF4A357-53F5-4F6D-BB9C-BB24E8B1A8DF}" destId="{AC6B597A-8949-4EBB-BC9C-154BD6861AD2}" srcOrd="0" destOrd="0" presId="urn:microsoft.com/office/officeart/2024/3/layout/verticalVisualTextBlock1"/>
    <dgm:cxn modelId="{8511257C-4658-4DCB-BC6C-66F81B96F743}" type="presOf" srcId="{A8C4B12D-FBC9-4A9A-A997-B7964AB77797}" destId="{84041CFE-43CE-4514-8109-5B94E8E7F00E}" srcOrd="0" destOrd="0" presId="urn:microsoft.com/office/officeart/2024/3/layout/verticalVisualTextBlock1"/>
    <dgm:cxn modelId="{18314883-436E-452E-93E2-B9F59B15F121}" srcId="{3A110B01-4DCC-4898-AC1D-348AAB48FE8D}" destId="{65DB25CE-A5AA-4E18-AA2A-84F350A8FE29}" srcOrd="0" destOrd="0" parTransId="{C5BB2B56-87EA-48EE-86BF-5EF22DB5BD5D}" sibTransId="{BB6A8F4F-46E7-4CC4-BA2D-ACB3B37587EB}"/>
    <dgm:cxn modelId="{7C525A8C-26DD-45EE-9D7A-D6F972FA6010}" srcId="{3DF4A357-53F5-4F6D-BB9C-BB24E8B1A8DF}" destId="{165D6110-5DA5-44A4-A113-0890DBA74C48}" srcOrd="0" destOrd="0" parTransId="{5CEB76C4-878F-4650-A672-1F17EDE6044C}" sibTransId="{89AEC10C-2164-4995-9AD3-6573398B3992}"/>
    <dgm:cxn modelId="{80A41593-0252-4875-8D66-061768298B20}" type="presOf" srcId="{65DB25CE-A5AA-4E18-AA2A-84F350A8FE29}" destId="{56AC82D2-458F-4A8F-AF73-46926561191C}" srcOrd="0" destOrd="0" presId="urn:microsoft.com/office/officeart/2024/3/layout/verticalVisualTextBlock1"/>
    <dgm:cxn modelId="{6959BE9D-BC40-46E5-B2FB-1AEE160E6343}" srcId="{D0E74FA3-4C11-4BC3-823F-42812C09AFD1}" destId="{8E7F976F-4857-4EF3-BD56-FFF43F1C47B2}" srcOrd="0" destOrd="0" parTransId="{5FE3FE1A-E744-45B9-8E91-F0D5FC23E8AE}" sibTransId="{38DA0E2D-54AE-418C-B883-364110163FFB}"/>
    <dgm:cxn modelId="{C554D89E-1ECF-40FF-A6EE-9A1E373665E9}" type="presOf" srcId="{165D6110-5DA5-44A4-A113-0890DBA74C48}" destId="{D82A80C4-C973-4343-A349-4DB9F19D9F73}" srcOrd="0" destOrd="0" presId="urn:microsoft.com/office/officeart/2024/3/layout/verticalVisualTextBlock1"/>
    <dgm:cxn modelId="{E5D0B1B2-3D68-42FC-9AA2-4C50880C6E1C}" type="presOf" srcId="{888B76B0-87DB-47AA-BE97-7D6C879A6828}" destId="{BF8D78F4-8A50-4016-B011-C3A60AE2C13C}" srcOrd="0" destOrd="0" presId="urn:microsoft.com/office/officeart/2024/3/layout/verticalVisualTextBlock1"/>
    <dgm:cxn modelId="{D91493D3-18EC-4F24-ABDE-C9376E658EEC}" type="presOf" srcId="{3A110B01-4DCC-4898-AC1D-348AAB48FE8D}" destId="{8C471419-B107-4659-85C8-391A3DAF2445}" srcOrd="0" destOrd="0" presId="urn:microsoft.com/office/officeart/2024/3/layout/verticalVisualTextBlock1"/>
    <dgm:cxn modelId="{A068C5D4-879A-4258-BE83-DE34EDCBE645}" type="presOf" srcId="{BB6A8F4F-46E7-4CC4-BA2D-ACB3B37587EB}" destId="{4C89EAB4-0316-42F4-9154-20C9BBE6AB36}" srcOrd="0" destOrd="0" presId="urn:microsoft.com/office/officeart/2024/3/layout/verticalVisualTextBlock1"/>
    <dgm:cxn modelId="{ACBB67EB-04E8-48B1-982F-1BF8377815E1}" srcId="{3A110B01-4DCC-4898-AC1D-348AAB48FE8D}" destId="{3DF4A357-53F5-4F6D-BB9C-BB24E8B1A8DF}" srcOrd="1" destOrd="0" parTransId="{6E597DD6-287F-44E1-97A1-AD1EE4CB96C2}" sibTransId="{A8C4B12D-FBC9-4A9A-A997-B7964AB77797}"/>
    <dgm:cxn modelId="{EAF9B3ED-7855-4EB0-8F58-19573785DE58}" srcId="{3A110B01-4DCC-4898-AC1D-348AAB48FE8D}" destId="{D0E74FA3-4C11-4BC3-823F-42812C09AFD1}" srcOrd="2" destOrd="0" parTransId="{98692A16-883D-491A-A3A8-EFB1708BBA2A}" sibTransId="{F4B04DF4-A518-4AE4-8BE8-A788857E1A0D}"/>
    <dgm:cxn modelId="{B60741C7-07BB-4D0E-96B0-9E3718B1B57A}" type="presParOf" srcId="{8C471419-B107-4659-85C8-391A3DAF2445}" destId="{AD73DB02-DD8D-43A7-99DF-644413A5E1E5}" srcOrd="0" destOrd="0" presId="urn:microsoft.com/office/officeart/2024/3/layout/verticalVisualTextBlock1"/>
    <dgm:cxn modelId="{02C2F149-C4E9-4E81-88D2-440F477CA455}" type="presParOf" srcId="{AD73DB02-DD8D-43A7-99DF-644413A5E1E5}" destId="{72170C61-08CE-41D5-A7AA-F068BECA5F5A}" srcOrd="0" destOrd="0" presId="urn:microsoft.com/office/officeart/2024/3/layout/verticalVisualTextBlock1"/>
    <dgm:cxn modelId="{8721E4DF-A30C-45BB-BD9B-EF8FC3C35089}" type="presParOf" srcId="{AD73DB02-DD8D-43A7-99DF-644413A5E1E5}" destId="{56AC82D2-458F-4A8F-AF73-46926561191C}" srcOrd="1" destOrd="0" presId="urn:microsoft.com/office/officeart/2024/3/layout/verticalVisualTextBlock1"/>
    <dgm:cxn modelId="{10F4E3F3-05BA-44E9-8064-8F2416F70375}" type="presParOf" srcId="{AD73DB02-DD8D-43A7-99DF-644413A5E1E5}" destId="{BF8D78F4-8A50-4016-B011-C3A60AE2C13C}" srcOrd="2" destOrd="0" presId="urn:microsoft.com/office/officeart/2024/3/layout/verticalVisualTextBlock1"/>
    <dgm:cxn modelId="{43DF615A-808C-4E34-9888-3132FCE4D6A9}" type="presParOf" srcId="{8C471419-B107-4659-85C8-391A3DAF2445}" destId="{4C89EAB4-0316-42F4-9154-20C9BBE6AB36}" srcOrd="1" destOrd="0" presId="urn:microsoft.com/office/officeart/2024/3/layout/verticalVisualTextBlock1"/>
    <dgm:cxn modelId="{ED8DE306-2252-429B-A4D9-3A9C510813EB}" type="presParOf" srcId="{8C471419-B107-4659-85C8-391A3DAF2445}" destId="{C7721009-8597-4CBB-AB44-8D60A21FCBE0}" srcOrd="2" destOrd="0" presId="urn:microsoft.com/office/officeart/2024/3/layout/verticalVisualTextBlock1"/>
    <dgm:cxn modelId="{7F5575F9-BA66-441D-A0BD-13E09EB74458}" type="presParOf" srcId="{C7721009-8597-4CBB-AB44-8D60A21FCBE0}" destId="{D752CC0A-01F1-40DB-9F47-88B7D3B366E3}" srcOrd="0" destOrd="0" presId="urn:microsoft.com/office/officeart/2024/3/layout/verticalVisualTextBlock1"/>
    <dgm:cxn modelId="{E9DEC1C3-DDA4-411A-93B4-4875E6001004}" type="presParOf" srcId="{C7721009-8597-4CBB-AB44-8D60A21FCBE0}" destId="{AC6B597A-8949-4EBB-BC9C-154BD6861AD2}" srcOrd="1" destOrd="0" presId="urn:microsoft.com/office/officeart/2024/3/layout/verticalVisualTextBlock1"/>
    <dgm:cxn modelId="{FE2F2479-3A18-4C1B-AC02-ECD34B848DAD}" type="presParOf" srcId="{C7721009-8597-4CBB-AB44-8D60A21FCBE0}" destId="{D82A80C4-C973-4343-A349-4DB9F19D9F73}" srcOrd="2" destOrd="0" presId="urn:microsoft.com/office/officeart/2024/3/layout/verticalVisualTextBlock1"/>
    <dgm:cxn modelId="{9A56ED73-05B8-45E3-A99D-021140BE9273}" type="presParOf" srcId="{8C471419-B107-4659-85C8-391A3DAF2445}" destId="{84041CFE-43CE-4514-8109-5B94E8E7F00E}" srcOrd="3" destOrd="0" presId="urn:microsoft.com/office/officeart/2024/3/layout/verticalVisualTextBlock1"/>
    <dgm:cxn modelId="{7BE60B11-08EE-47C7-88EB-93702AF42A59}" type="presParOf" srcId="{8C471419-B107-4659-85C8-391A3DAF2445}" destId="{A1AC95D1-3D4C-4584-BB0A-A6F25C04E2B5}" srcOrd="4" destOrd="0" presId="urn:microsoft.com/office/officeart/2024/3/layout/verticalVisualTextBlock1"/>
    <dgm:cxn modelId="{FE82EEB2-041C-495B-8334-0BE64568F437}" type="presParOf" srcId="{A1AC95D1-3D4C-4584-BB0A-A6F25C04E2B5}" destId="{54BBC88A-ECC7-40BE-A0BE-03382A7B73B0}" srcOrd="0" destOrd="0" presId="urn:microsoft.com/office/officeart/2024/3/layout/verticalVisualTextBlock1"/>
    <dgm:cxn modelId="{53380276-6A67-43EA-A112-F59A2E877958}" type="presParOf" srcId="{A1AC95D1-3D4C-4584-BB0A-A6F25C04E2B5}" destId="{D4B631D8-0B84-40DA-82CD-965643267C0C}" srcOrd="1" destOrd="0" presId="urn:microsoft.com/office/officeart/2024/3/layout/verticalVisualTextBlock1"/>
    <dgm:cxn modelId="{0893B9E3-6498-4A0A-8DEC-C7FC4F38ED4B}" type="presParOf" srcId="{A1AC95D1-3D4C-4584-BB0A-A6F25C04E2B5}" destId="{8750F5F6-BC2B-4E2D-BB23-2968415D7CC8}"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E16044E-7A6F-4EE8-B28A-3CC2F5FF5028}" type="doc">
      <dgm:prSet loTypeId="urn:microsoft.com/office/officeart/2024/3/layout/verticalVisualTextBlock1" loCatId="Picture" qsTypeId="urn:microsoft.com/office/officeart/2005/8/quickstyle/simple4" qsCatId="simple" csTypeId="urn:microsoft.com/office/officeart/2005/8/colors/accent0_3" csCatId="mainScheme" phldr="1"/>
      <dgm:spPr/>
      <dgm:t>
        <a:bodyPr/>
        <a:lstStyle/>
        <a:p>
          <a:endParaRPr lang="en-US"/>
        </a:p>
      </dgm:t>
    </dgm:pt>
    <dgm:pt modelId="{4A61960D-EA15-41E3-9877-FF2F2838FDDA}">
      <dgm:prSet/>
      <dgm:spPr/>
      <dgm:t>
        <a:bodyPr/>
        <a:lstStyle/>
        <a:p>
          <a:pPr>
            <a:lnSpc>
              <a:spcPct val="100000"/>
            </a:lnSpc>
            <a:defRPr b="1"/>
          </a:pPr>
          <a:r>
            <a:rPr lang="en-US"/>
            <a:t>Automated Execution Order</a:t>
          </a:r>
        </a:p>
      </dgm:t>
    </dgm:pt>
    <dgm:pt modelId="{29E91D8C-921D-427E-BC74-229C74DCAD16}" type="parTrans" cxnId="{608F3A33-CBE9-413B-BD94-026B07BCA4A8}">
      <dgm:prSet/>
      <dgm:spPr/>
      <dgm:t>
        <a:bodyPr/>
        <a:lstStyle/>
        <a:p>
          <a:endParaRPr lang="en-US"/>
        </a:p>
      </dgm:t>
    </dgm:pt>
    <dgm:pt modelId="{756BDA50-620A-4D6F-A0AB-6AE769263C7F}" type="sibTrans" cxnId="{608F3A33-CBE9-413B-BD94-026B07BCA4A8}">
      <dgm:prSet/>
      <dgm:spPr/>
      <dgm:t>
        <a:bodyPr/>
        <a:lstStyle/>
        <a:p>
          <a:pPr>
            <a:lnSpc>
              <a:spcPct val="100000"/>
            </a:lnSpc>
            <a:defRPr b="1"/>
          </a:pPr>
          <a:endParaRPr lang="en-US"/>
        </a:p>
      </dgm:t>
    </dgm:pt>
    <dgm:pt modelId="{34585C0B-2052-4D2C-905E-C5FA3982DB5F}">
      <dgm:prSet/>
      <dgm:spPr/>
      <dgm:t>
        <a:bodyPr/>
        <a:lstStyle/>
        <a:p>
          <a:pPr>
            <a:lnSpc>
              <a:spcPct val="100000"/>
            </a:lnSpc>
          </a:pPr>
          <a:r>
            <a:rPr lang="en-US"/>
            <a:t>Dbt build automates the sequence of data pipeline tasks, ensuring correct execution flow without manual intervention.</a:t>
          </a:r>
        </a:p>
      </dgm:t>
    </dgm:pt>
    <dgm:pt modelId="{6F3D0431-C088-459A-AEDE-2C28E81F2C2E}" type="parTrans" cxnId="{A145DC9D-6372-4938-9E76-8A1611B48CA1}">
      <dgm:prSet/>
      <dgm:spPr/>
      <dgm:t>
        <a:bodyPr/>
        <a:lstStyle/>
        <a:p>
          <a:endParaRPr lang="en-US"/>
        </a:p>
      </dgm:t>
    </dgm:pt>
    <dgm:pt modelId="{4DFFDD52-F8CE-4217-A231-BBDC533608D8}" type="sibTrans" cxnId="{A145DC9D-6372-4938-9E76-8A1611B48CA1}">
      <dgm:prSet/>
      <dgm:spPr/>
      <dgm:t>
        <a:bodyPr/>
        <a:lstStyle/>
        <a:p>
          <a:endParaRPr lang="en-US"/>
        </a:p>
      </dgm:t>
    </dgm:pt>
    <dgm:pt modelId="{60DE7362-730C-48E1-93DC-AD75004355DF}">
      <dgm:prSet/>
      <dgm:spPr/>
      <dgm:t>
        <a:bodyPr/>
        <a:lstStyle/>
        <a:p>
          <a:pPr>
            <a:lnSpc>
              <a:spcPct val="100000"/>
            </a:lnSpc>
            <a:defRPr b="1"/>
          </a:pPr>
          <a:r>
            <a:rPr lang="en-US"/>
            <a:t>Reduced Manual Errors</a:t>
          </a:r>
        </a:p>
      </dgm:t>
    </dgm:pt>
    <dgm:pt modelId="{FE35A3F7-0A47-4090-9D8C-78D7631E1254}" type="parTrans" cxnId="{BF078F0E-E91C-4013-B777-375C8220EFC0}">
      <dgm:prSet/>
      <dgm:spPr/>
      <dgm:t>
        <a:bodyPr/>
        <a:lstStyle/>
        <a:p>
          <a:endParaRPr lang="en-US"/>
        </a:p>
      </dgm:t>
    </dgm:pt>
    <dgm:pt modelId="{E5549B74-FFF0-4836-86B4-94647F181089}" type="sibTrans" cxnId="{BF078F0E-E91C-4013-B777-375C8220EFC0}">
      <dgm:prSet/>
      <dgm:spPr/>
      <dgm:t>
        <a:bodyPr/>
        <a:lstStyle/>
        <a:p>
          <a:pPr>
            <a:lnSpc>
              <a:spcPct val="100000"/>
            </a:lnSpc>
            <a:defRPr b="1"/>
          </a:pPr>
          <a:endParaRPr lang="en-US"/>
        </a:p>
      </dgm:t>
    </dgm:pt>
    <dgm:pt modelId="{8C358187-24F3-4F2C-B768-F3DBC8077D9B}">
      <dgm:prSet/>
      <dgm:spPr/>
      <dgm:t>
        <a:bodyPr/>
        <a:lstStyle/>
        <a:p>
          <a:pPr>
            <a:lnSpc>
              <a:spcPct val="100000"/>
            </a:lnSpc>
          </a:pPr>
          <a:r>
            <a:rPr lang="en-US"/>
            <a:t>Automation reduces human errors in execution, increasing reliability and data accuracy in pipelines.</a:t>
          </a:r>
        </a:p>
      </dgm:t>
    </dgm:pt>
    <dgm:pt modelId="{D3783963-3ECA-4FA4-9525-5A921BC5DDF5}" type="parTrans" cxnId="{93ECABF1-56DC-450F-8C5C-1C9AF9386111}">
      <dgm:prSet/>
      <dgm:spPr/>
      <dgm:t>
        <a:bodyPr/>
        <a:lstStyle/>
        <a:p>
          <a:endParaRPr lang="en-US"/>
        </a:p>
      </dgm:t>
    </dgm:pt>
    <dgm:pt modelId="{76D51B6E-2E47-4144-A759-347428BE3CBC}" type="sibTrans" cxnId="{93ECABF1-56DC-450F-8C5C-1C9AF9386111}">
      <dgm:prSet/>
      <dgm:spPr/>
      <dgm:t>
        <a:bodyPr/>
        <a:lstStyle/>
        <a:p>
          <a:endParaRPr lang="en-US"/>
        </a:p>
      </dgm:t>
    </dgm:pt>
    <dgm:pt modelId="{3AE11887-8EE4-44E1-89F5-526874628CF7}">
      <dgm:prSet/>
      <dgm:spPr/>
      <dgm:t>
        <a:bodyPr/>
        <a:lstStyle/>
        <a:p>
          <a:pPr>
            <a:lnSpc>
              <a:spcPct val="100000"/>
            </a:lnSpc>
            <a:defRPr b="1"/>
          </a:pPr>
          <a:r>
            <a:rPr lang="en-US"/>
            <a:t>Enhanced Pipeline Transparency</a:t>
          </a:r>
        </a:p>
      </dgm:t>
    </dgm:pt>
    <dgm:pt modelId="{C32B7D0E-EEDD-470A-BDD3-87E6B06749E7}" type="parTrans" cxnId="{C8F253D0-C08C-4208-A431-2A03D3E952D5}">
      <dgm:prSet/>
      <dgm:spPr/>
      <dgm:t>
        <a:bodyPr/>
        <a:lstStyle/>
        <a:p>
          <a:endParaRPr lang="en-US"/>
        </a:p>
      </dgm:t>
    </dgm:pt>
    <dgm:pt modelId="{F9606F0E-10B9-42DA-95B4-188D952675BA}" type="sibTrans" cxnId="{C8F253D0-C08C-4208-A431-2A03D3E952D5}">
      <dgm:prSet/>
      <dgm:spPr/>
      <dgm:t>
        <a:bodyPr/>
        <a:lstStyle/>
        <a:p>
          <a:endParaRPr lang="en-US"/>
        </a:p>
      </dgm:t>
    </dgm:pt>
    <dgm:pt modelId="{6C5C4848-D6F9-4749-9F0D-6667AD0E7B4E}">
      <dgm:prSet/>
      <dgm:spPr/>
      <dgm:t>
        <a:bodyPr/>
        <a:lstStyle/>
        <a:p>
          <a:pPr>
            <a:lnSpc>
              <a:spcPct val="100000"/>
            </a:lnSpc>
          </a:pPr>
          <a:r>
            <a:rPr lang="en-US"/>
            <a:t>Dbt build makes pipelines more transparent, simplifying maintenance and auditing processes.</a:t>
          </a:r>
        </a:p>
      </dgm:t>
    </dgm:pt>
    <dgm:pt modelId="{E8C55337-A19F-4310-B41E-8F82B5EF2C7B}" type="parTrans" cxnId="{89291DC1-3FC8-44BE-A609-2F15A5DB3B80}">
      <dgm:prSet/>
      <dgm:spPr/>
      <dgm:t>
        <a:bodyPr/>
        <a:lstStyle/>
        <a:p>
          <a:endParaRPr lang="en-US"/>
        </a:p>
      </dgm:t>
    </dgm:pt>
    <dgm:pt modelId="{82C6B5CE-CE42-44CB-BE6A-6419A72FB5C0}" type="sibTrans" cxnId="{89291DC1-3FC8-44BE-A609-2F15A5DB3B80}">
      <dgm:prSet/>
      <dgm:spPr/>
      <dgm:t>
        <a:bodyPr/>
        <a:lstStyle/>
        <a:p>
          <a:endParaRPr lang="en-US"/>
        </a:p>
      </dgm:t>
    </dgm:pt>
    <dgm:pt modelId="{63D7C66B-A36E-44ED-92FF-AE036CACCCA6}" type="pres">
      <dgm:prSet presAssocID="{DE16044E-7A6F-4EE8-B28A-3CC2F5FF5028}" presName="Root" presStyleCnt="0">
        <dgm:presLayoutVars>
          <dgm:dir/>
          <dgm:resizeHandles val="exact"/>
        </dgm:presLayoutVars>
      </dgm:prSet>
      <dgm:spPr/>
    </dgm:pt>
    <dgm:pt modelId="{AF2D312A-A40C-411A-BCE9-E719C8998686}" type="pres">
      <dgm:prSet presAssocID="{4A61960D-EA15-41E3-9877-FF2F2838FDDA}" presName="Composite" presStyleCnt="0"/>
      <dgm:spPr/>
    </dgm:pt>
    <dgm:pt modelId="{2AA0FC31-B68C-4C01-AB12-1AD9EECE6A79}" type="pres">
      <dgm:prSet presAssocID="{4A61960D-EA15-41E3-9877-FF2F2838FDDA}"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4112" r="9141" b="4"/>
          <a:stretch/>
        </a:blipFill>
      </dgm:spPr>
      <dgm:extLst>
        <a:ext uri="{E40237B7-FDA0-4F09-8148-C483321AD2D9}">
          <dgm14:cNvPr xmlns:dgm14="http://schemas.microsoft.com/office/drawing/2010/diagram" id="0" name="" descr="Internet Network of Connected Devices and Apps."/>
        </a:ext>
      </dgm:extLst>
    </dgm:pt>
    <dgm:pt modelId="{C076B2DA-E3D0-46AE-9818-C3EBFC96C5D3}" type="pres">
      <dgm:prSet presAssocID="{4A61960D-EA15-41E3-9877-FF2F2838FDDA}" presName="Subtitle" presStyleLbl="revTx" presStyleIdx="0" presStyleCnt="6">
        <dgm:presLayoutVars>
          <dgm:chMax val="0"/>
          <dgm:bulletEnabled/>
        </dgm:presLayoutVars>
      </dgm:prSet>
      <dgm:spPr/>
    </dgm:pt>
    <dgm:pt modelId="{F29AF01D-9309-4B3B-BBA3-A226C188772C}" type="pres">
      <dgm:prSet presAssocID="{4A61960D-EA15-41E3-9877-FF2F2838FDDA}" presName="Description" presStyleLbl="revTx" presStyleIdx="1" presStyleCnt="6">
        <dgm:presLayoutVars>
          <dgm:bulletEnabled/>
        </dgm:presLayoutVars>
      </dgm:prSet>
      <dgm:spPr/>
    </dgm:pt>
    <dgm:pt modelId="{227A21A5-361D-48A6-9A5B-EF4680C92350}" type="pres">
      <dgm:prSet presAssocID="{756BDA50-620A-4D6F-A0AB-6AE769263C7F}" presName="sibTrans" presStyleLbl="sibTrans2D1" presStyleIdx="0" presStyleCnt="0"/>
      <dgm:spPr/>
    </dgm:pt>
    <dgm:pt modelId="{FD8E7682-75A9-4A48-996F-9FB9259A9A65}" type="pres">
      <dgm:prSet presAssocID="{60DE7362-730C-48E1-93DC-AD75004355DF}" presName="Composite" presStyleCnt="0"/>
      <dgm:spPr/>
    </dgm:pt>
    <dgm:pt modelId="{EF001F77-E7C3-4C86-9760-C70A605F7132}" type="pres">
      <dgm:prSet presAssocID="{60DE7362-730C-48E1-93DC-AD75004355DF}"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11052" r="15952" b="5"/>
          <a:stretch/>
        </a:blipFill>
      </dgm:spPr>
      <dgm:extLst>
        <a:ext uri="{E40237B7-FDA0-4F09-8148-C483321AD2D9}">
          <dgm14:cNvPr xmlns:dgm14="http://schemas.microsoft.com/office/drawing/2010/diagram" id="0" name="" descr="security concept on digital screen"/>
        </a:ext>
      </dgm:extLst>
    </dgm:pt>
    <dgm:pt modelId="{CCE4183D-E207-44C1-87B2-DD58DD5E4550}" type="pres">
      <dgm:prSet presAssocID="{60DE7362-730C-48E1-93DC-AD75004355DF}" presName="Subtitle" presStyleLbl="revTx" presStyleIdx="2" presStyleCnt="6">
        <dgm:presLayoutVars>
          <dgm:chMax val="0"/>
          <dgm:bulletEnabled/>
        </dgm:presLayoutVars>
      </dgm:prSet>
      <dgm:spPr/>
    </dgm:pt>
    <dgm:pt modelId="{DA461245-BA75-45CA-AE46-EF5ECC7CFCEA}" type="pres">
      <dgm:prSet presAssocID="{60DE7362-730C-48E1-93DC-AD75004355DF}" presName="Description" presStyleLbl="revTx" presStyleIdx="3" presStyleCnt="6">
        <dgm:presLayoutVars>
          <dgm:bulletEnabled/>
        </dgm:presLayoutVars>
      </dgm:prSet>
      <dgm:spPr/>
    </dgm:pt>
    <dgm:pt modelId="{9AE09718-0504-4837-A481-EA56AA84A517}" type="pres">
      <dgm:prSet presAssocID="{E5549B74-FFF0-4836-86B4-94647F181089}" presName="sibTrans" presStyleLbl="sibTrans2D1" presStyleIdx="0" presStyleCnt="0"/>
      <dgm:spPr/>
    </dgm:pt>
    <dgm:pt modelId="{43C67BD6-3ECC-4BF3-B7F5-C189E559D20B}" type="pres">
      <dgm:prSet presAssocID="{3AE11887-8EE4-44E1-89F5-526874628CF7}" presName="Composite" presStyleCnt="0"/>
      <dgm:spPr/>
    </dgm:pt>
    <dgm:pt modelId="{417EC3B4-E78D-427E-A983-F478E10B2EC1}" type="pres">
      <dgm:prSet presAssocID="{3AE11887-8EE4-44E1-89F5-526874628CF7}"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30003" r="-8" b="-7"/>
          <a:stretch/>
        </a:blipFill>
      </dgm:spPr>
      <dgm:extLst>
        <a:ext uri="{E40237B7-FDA0-4F09-8148-C483321AD2D9}">
          <dgm14:cNvPr xmlns:dgm14="http://schemas.microsoft.com/office/drawing/2010/diagram" id="0" name="" descr="Smart businessman drawing a strategy plan."/>
        </a:ext>
      </dgm:extLst>
    </dgm:pt>
    <dgm:pt modelId="{4F0BFEAF-BB4E-4EEA-95DA-8C332BC6B104}" type="pres">
      <dgm:prSet presAssocID="{3AE11887-8EE4-44E1-89F5-526874628CF7}" presName="Subtitle" presStyleLbl="revTx" presStyleIdx="4" presStyleCnt="6">
        <dgm:presLayoutVars>
          <dgm:chMax val="0"/>
          <dgm:bulletEnabled/>
        </dgm:presLayoutVars>
      </dgm:prSet>
      <dgm:spPr/>
    </dgm:pt>
    <dgm:pt modelId="{71413CDC-BE7D-4861-B33E-BC4AC2844A11}" type="pres">
      <dgm:prSet presAssocID="{3AE11887-8EE4-44E1-89F5-526874628CF7}" presName="Description" presStyleLbl="revTx" presStyleIdx="5" presStyleCnt="6">
        <dgm:presLayoutVars>
          <dgm:bulletEnabled/>
        </dgm:presLayoutVars>
      </dgm:prSet>
      <dgm:spPr/>
    </dgm:pt>
  </dgm:ptLst>
  <dgm:cxnLst>
    <dgm:cxn modelId="{85197206-A8F2-47C5-9584-3095EC67C2D0}" type="presOf" srcId="{756BDA50-620A-4D6F-A0AB-6AE769263C7F}" destId="{227A21A5-361D-48A6-9A5B-EF4680C92350}" srcOrd="0" destOrd="0" presId="urn:microsoft.com/office/officeart/2024/3/layout/verticalVisualTextBlock1"/>
    <dgm:cxn modelId="{BF078F0E-E91C-4013-B777-375C8220EFC0}" srcId="{DE16044E-7A6F-4EE8-B28A-3CC2F5FF5028}" destId="{60DE7362-730C-48E1-93DC-AD75004355DF}" srcOrd="1" destOrd="0" parTransId="{FE35A3F7-0A47-4090-9D8C-78D7631E1254}" sibTransId="{E5549B74-FFF0-4836-86B4-94647F181089}"/>
    <dgm:cxn modelId="{608F3A33-CBE9-413B-BD94-026B07BCA4A8}" srcId="{DE16044E-7A6F-4EE8-B28A-3CC2F5FF5028}" destId="{4A61960D-EA15-41E3-9877-FF2F2838FDDA}" srcOrd="0" destOrd="0" parTransId="{29E91D8C-921D-427E-BC74-229C74DCAD16}" sibTransId="{756BDA50-620A-4D6F-A0AB-6AE769263C7F}"/>
    <dgm:cxn modelId="{2649D383-2D26-4AE5-A3D4-7FBABD22A66B}" type="presOf" srcId="{3AE11887-8EE4-44E1-89F5-526874628CF7}" destId="{4F0BFEAF-BB4E-4EEA-95DA-8C332BC6B104}" srcOrd="0" destOrd="0" presId="urn:microsoft.com/office/officeart/2024/3/layout/verticalVisualTextBlock1"/>
    <dgm:cxn modelId="{F1B4CC87-DE26-4B34-9F96-536E4A8B9971}" type="presOf" srcId="{34585C0B-2052-4D2C-905E-C5FA3982DB5F}" destId="{F29AF01D-9309-4B3B-BBA3-A226C188772C}" srcOrd="0" destOrd="0" presId="urn:microsoft.com/office/officeart/2024/3/layout/verticalVisualTextBlock1"/>
    <dgm:cxn modelId="{8BA0A18F-0A41-49B4-AE9F-211255CEA636}" type="presOf" srcId="{6C5C4848-D6F9-4749-9F0D-6667AD0E7B4E}" destId="{71413CDC-BE7D-4861-B33E-BC4AC2844A11}" srcOrd="0" destOrd="0" presId="urn:microsoft.com/office/officeart/2024/3/layout/verticalVisualTextBlock1"/>
    <dgm:cxn modelId="{A145DC9D-6372-4938-9E76-8A1611B48CA1}" srcId="{4A61960D-EA15-41E3-9877-FF2F2838FDDA}" destId="{34585C0B-2052-4D2C-905E-C5FA3982DB5F}" srcOrd="0" destOrd="0" parTransId="{6F3D0431-C088-459A-AEDE-2C28E81F2C2E}" sibTransId="{4DFFDD52-F8CE-4217-A231-BBDC533608D8}"/>
    <dgm:cxn modelId="{16DDE3B3-9E29-4F0C-BD6A-112C2BDEFDB2}" type="presOf" srcId="{8C358187-24F3-4F2C-B768-F3DBC8077D9B}" destId="{DA461245-BA75-45CA-AE46-EF5ECC7CFCEA}" srcOrd="0" destOrd="0" presId="urn:microsoft.com/office/officeart/2024/3/layout/verticalVisualTextBlock1"/>
    <dgm:cxn modelId="{72FEDBBF-AB7C-4589-919E-157BF67422AE}" type="presOf" srcId="{4A61960D-EA15-41E3-9877-FF2F2838FDDA}" destId="{C076B2DA-E3D0-46AE-9818-C3EBFC96C5D3}" srcOrd="0" destOrd="0" presId="urn:microsoft.com/office/officeart/2024/3/layout/verticalVisualTextBlock1"/>
    <dgm:cxn modelId="{89291DC1-3FC8-44BE-A609-2F15A5DB3B80}" srcId="{3AE11887-8EE4-44E1-89F5-526874628CF7}" destId="{6C5C4848-D6F9-4749-9F0D-6667AD0E7B4E}" srcOrd="0" destOrd="0" parTransId="{E8C55337-A19F-4310-B41E-8F82B5EF2C7B}" sibTransId="{82C6B5CE-CE42-44CB-BE6A-6419A72FB5C0}"/>
    <dgm:cxn modelId="{C8F253D0-C08C-4208-A431-2A03D3E952D5}" srcId="{DE16044E-7A6F-4EE8-B28A-3CC2F5FF5028}" destId="{3AE11887-8EE4-44E1-89F5-526874628CF7}" srcOrd="2" destOrd="0" parTransId="{C32B7D0E-EEDD-470A-BDD3-87E6B06749E7}" sibTransId="{F9606F0E-10B9-42DA-95B4-188D952675BA}"/>
    <dgm:cxn modelId="{A2FF70DE-435E-4804-BE68-86D6D4A39BC0}" type="presOf" srcId="{E5549B74-FFF0-4836-86B4-94647F181089}" destId="{9AE09718-0504-4837-A481-EA56AA84A517}" srcOrd="0" destOrd="0" presId="urn:microsoft.com/office/officeart/2024/3/layout/verticalVisualTextBlock1"/>
    <dgm:cxn modelId="{29AE7BE8-443E-473C-A7F0-8022F1857179}" type="presOf" srcId="{60DE7362-730C-48E1-93DC-AD75004355DF}" destId="{CCE4183D-E207-44C1-87B2-DD58DD5E4550}" srcOrd="0" destOrd="0" presId="urn:microsoft.com/office/officeart/2024/3/layout/verticalVisualTextBlock1"/>
    <dgm:cxn modelId="{93ECABF1-56DC-450F-8C5C-1C9AF9386111}" srcId="{60DE7362-730C-48E1-93DC-AD75004355DF}" destId="{8C358187-24F3-4F2C-B768-F3DBC8077D9B}" srcOrd="0" destOrd="0" parTransId="{D3783963-3ECA-4FA4-9525-5A921BC5DDF5}" sibTransId="{76D51B6E-2E47-4144-A759-347428BE3CBC}"/>
    <dgm:cxn modelId="{EE4CE7F4-1F0E-49A7-904D-64E3FFC3421C}" type="presOf" srcId="{DE16044E-7A6F-4EE8-B28A-3CC2F5FF5028}" destId="{63D7C66B-A36E-44ED-92FF-AE036CACCCA6}" srcOrd="0" destOrd="0" presId="urn:microsoft.com/office/officeart/2024/3/layout/verticalVisualTextBlock1"/>
    <dgm:cxn modelId="{BCBB9A67-B358-4D0F-95F5-6B903E9AFAF9}" type="presParOf" srcId="{63D7C66B-A36E-44ED-92FF-AE036CACCCA6}" destId="{AF2D312A-A40C-411A-BCE9-E719C8998686}" srcOrd="0" destOrd="0" presId="urn:microsoft.com/office/officeart/2024/3/layout/verticalVisualTextBlock1"/>
    <dgm:cxn modelId="{9B77533D-A664-4C3F-B135-E842B920C9BD}" type="presParOf" srcId="{AF2D312A-A40C-411A-BCE9-E719C8998686}" destId="{2AA0FC31-B68C-4C01-AB12-1AD9EECE6A79}" srcOrd="0" destOrd="0" presId="urn:microsoft.com/office/officeart/2024/3/layout/verticalVisualTextBlock1"/>
    <dgm:cxn modelId="{8343FD98-AB61-4372-A7EF-55C3087959CE}" type="presParOf" srcId="{AF2D312A-A40C-411A-BCE9-E719C8998686}" destId="{C076B2DA-E3D0-46AE-9818-C3EBFC96C5D3}" srcOrd="1" destOrd="0" presId="urn:microsoft.com/office/officeart/2024/3/layout/verticalVisualTextBlock1"/>
    <dgm:cxn modelId="{82030F83-C5C4-4DFA-98E5-4C7911553A90}" type="presParOf" srcId="{AF2D312A-A40C-411A-BCE9-E719C8998686}" destId="{F29AF01D-9309-4B3B-BBA3-A226C188772C}" srcOrd="2" destOrd="0" presId="urn:microsoft.com/office/officeart/2024/3/layout/verticalVisualTextBlock1"/>
    <dgm:cxn modelId="{58F37D35-817E-48B2-AE94-3E529A0A1741}" type="presParOf" srcId="{63D7C66B-A36E-44ED-92FF-AE036CACCCA6}" destId="{227A21A5-361D-48A6-9A5B-EF4680C92350}" srcOrd="1" destOrd="0" presId="urn:microsoft.com/office/officeart/2024/3/layout/verticalVisualTextBlock1"/>
    <dgm:cxn modelId="{B1758896-2F0A-4B90-B268-38060C54769E}" type="presParOf" srcId="{63D7C66B-A36E-44ED-92FF-AE036CACCCA6}" destId="{FD8E7682-75A9-4A48-996F-9FB9259A9A65}" srcOrd="2" destOrd="0" presId="urn:microsoft.com/office/officeart/2024/3/layout/verticalVisualTextBlock1"/>
    <dgm:cxn modelId="{C50E0FB1-FDA5-40FB-A53D-31A2812E6FA4}" type="presParOf" srcId="{FD8E7682-75A9-4A48-996F-9FB9259A9A65}" destId="{EF001F77-E7C3-4C86-9760-C70A605F7132}" srcOrd="0" destOrd="0" presId="urn:microsoft.com/office/officeart/2024/3/layout/verticalVisualTextBlock1"/>
    <dgm:cxn modelId="{3E8FA4BE-720D-4244-A562-52B4AEC311C4}" type="presParOf" srcId="{FD8E7682-75A9-4A48-996F-9FB9259A9A65}" destId="{CCE4183D-E207-44C1-87B2-DD58DD5E4550}" srcOrd="1" destOrd="0" presId="urn:microsoft.com/office/officeart/2024/3/layout/verticalVisualTextBlock1"/>
    <dgm:cxn modelId="{D65203DA-7DF6-4619-B80A-C523D4A543BE}" type="presParOf" srcId="{FD8E7682-75A9-4A48-996F-9FB9259A9A65}" destId="{DA461245-BA75-45CA-AE46-EF5ECC7CFCEA}" srcOrd="2" destOrd="0" presId="urn:microsoft.com/office/officeart/2024/3/layout/verticalVisualTextBlock1"/>
    <dgm:cxn modelId="{E961431B-F695-4BB1-8DAF-914A5A6A89C0}" type="presParOf" srcId="{63D7C66B-A36E-44ED-92FF-AE036CACCCA6}" destId="{9AE09718-0504-4837-A481-EA56AA84A517}" srcOrd="3" destOrd="0" presId="urn:microsoft.com/office/officeart/2024/3/layout/verticalVisualTextBlock1"/>
    <dgm:cxn modelId="{9D8C1688-61E5-48A1-BE9B-877DCE57F2DE}" type="presParOf" srcId="{63D7C66B-A36E-44ED-92FF-AE036CACCCA6}" destId="{43C67BD6-3ECC-4BF3-B7F5-C189E559D20B}" srcOrd="4" destOrd="0" presId="urn:microsoft.com/office/officeart/2024/3/layout/verticalVisualTextBlock1"/>
    <dgm:cxn modelId="{A92FB5CB-45E0-4725-95EC-5E0ED112A3F5}" type="presParOf" srcId="{43C67BD6-3ECC-4BF3-B7F5-C189E559D20B}" destId="{417EC3B4-E78D-427E-A983-F478E10B2EC1}" srcOrd="0" destOrd="0" presId="urn:microsoft.com/office/officeart/2024/3/layout/verticalVisualTextBlock1"/>
    <dgm:cxn modelId="{1F8F93A1-A424-4801-B6F7-FC68E1F86C4B}" type="presParOf" srcId="{43C67BD6-3ECC-4BF3-B7F5-C189E559D20B}" destId="{4F0BFEAF-BB4E-4EEA-95DA-8C332BC6B104}" srcOrd="1" destOrd="0" presId="urn:microsoft.com/office/officeart/2024/3/layout/verticalVisualTextBlock1"/>
    <dgm:cxn modelId="{D7EF8308-A21A-42A1-B228-5027AC9C6B51}" type="presParOf" srcId="{43C67BD6-3ECC-4BF3-B7F5-C189E559D20B}" destId="{71413CDC-BE7D-4861-B33E-BC4AC2844A11}"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E6A045-6359-4915-A71B-6DD896F988F9}" type="doc">
      <dgm:prSet loTypeId="urn:microsoft.com/office/officeart/2024/3/layout/verticalVisualTextBlock1" loCatId="Picture" qsTypeId="urn:microsoft.com/office/officeart/2005/8/quickstyle/simple4" qsCatId="simple" csTypeId="urn:microsoft.com/office/officeart/2005/8/colors/accent0_1" csCatId="mainScheme" phldr="1"/>
      <dgm:spPr/>
      <dgm:t>
        <a:bodyPr/>
        <a:lstStyle/>
        <a:p>
          <a:endParaRPr lang="en-US"/>
        </a:p>
      </dgm:t>
    </dgm:pt>
    <dgm:pt modelId="{7704F49E-8F53-4EF2-9A85-8E71D78D1401}">
      <dgm:prSet/>
      <dgm:spPr/>
      <dgm:t>
        <a:bodyPr/>
        <a:lstStyle/>
        <a:p>
          <a:pPr>
            <a:lnSpc>
              <a:spcPct val="100000"/>
            </a:lnSpc>
            <a:defRPr b="1"/>
          </a:pPr>
          <a:r>
            <a:rPr lang="en-US"/>
            <a:t>Modular Approach Benefits</a:t>
          </a:r>
        </a:p>
      </dgm:t>
    </dgm:pt>
    <dgm:pt modelId="{261A2F2F-3D4A-4363-B176-C7302A0A8843}" type="parTrans" cxnId="{A597BBCB-8A19-432E-A8F6-A28C41B45664}">
      <dgm:prSet/>
      <dgm:spPr/>
      <dgm:t>
        <a:bodyPr/>
        <a:lstStyle/>
        <a:p>
          <a:endParaRPr lang="en-US"/>
        </a:p>
      </dgm:t>
    </dgm:pt>
    <dgm:pt modelId="{7E210799-5A12-42E8-82BF-98BE71B02F37}" type="sibTrans" cxnId="{A597BBCB-8A19-432E-A8F6-A28C41B45664}">
      <dgm:prSet/>
      <dgm:spPr/>
      <dgm:t>
        <a:bodyPr/>
        <a:lstStyle/>
        <a:p>
          <a:pPr>
            <a:lnSpc>
              <a:spcPct val="100000"/>
            </a:lnSpc>
            <a:defRPr b="1"/>
          </a:pPr>
          <a:endParaRPr lang="en-US"/>
        </a:p>
      </dgm:t>
    </dgm:pt>
    <dgm:pt modelId="{651CDBFD-A721-4AD1-90F7-0ADAC77E9B35}">
      <dgm:prSet/>
      <dgm:spPr/>
      <dgm:t>
        <a:bodyPr/>
        <a:lstStyle/>
        <a:p>
          <a:pPr>
            <a:lnSpc>
              <a:spcPct val="100000"/>
            </a:lnSpc>
          </a:pPr>
          <a:r>
            <a:rPr lang="en-US"/>
            <a:t>Dbt's modular design allows teams to break projects into manageable parts, promoting efficiency and teamwork.</a:t>
          </a:r>
        </a:p>
      </dgm:t>
    </dgm:pt>
    <dgm:pt modelId="{2291DE57-00D1-4A95-9D1F-16E2B8D91E8F}" type="parTrans" cxnId="{4315115C-D2DD-4388-9C12-C3D8F271AE00}">
      <dgm:prSet/>
      <dgm:spPr/>
      <dgm:t>
        <a:bodyPr/>
        <a:lstStyle/>
        <a:p>
          <a:endParaRPr lang="en-US"/>
        </a:p>
      </dgm:t>
    </dgm:pt>
    <dgm:pt modelId="{56E330DB-0B8C-48AA-9B6D-70B178BBEC75}" type="sibTrans" cxnId="{4315115C-D2DD-4388-9C12-C3D8F271AE00}">
      <dgm:prSet/>
      <dgm:spPr/>
      <dgm:t>
        <a:bodyPr/>
        <a:lstStyle/>
        <a:p>
          <a:endParaRPr lang="en-US"/>
        </a:p>
      </dgm:t>
    </dgm:pt>
    <dgm:pt modelId="{9BCC6AEF-1BCC-4CE1-9728-9777D587517B}">
      <dgm:prSet/>
      <dgm:spPr/>
      <dgm:t>
        <a:bodyPr/>
        <a:lstStyle/>
        <a:p>
          <a:pPr>
            <a:lnSpc>
              <a:spcPct val="100000"/>
            </a:lnSpc>
            <a:defRPr b="1"/>
          </a:pPr>
          <a:r>
            <a:rPr lang="en-US"/>
            <a:t>Version Control Integration</a:t>
          </a:r>
        </a:p>
      </dgm:t>
    </dgm:pt>
    <dgm:pt modelId="{FA3668D8-425B-4583-BBDC-4A4D2648352B}" type="parTrans" cxnId="{B44B4186-A9DD-4EFC-BB64-64C52E3A9AF7}">
      <dgm:prSet/>
      <dgm:spPr/>
      <dgm:t>
        <a:bodyPr/>
        <a:lstStyle/>
        <a:p>
          <a:endParaRPr lang="en-US"/>
        </a:p>
      </dgm:t>
    </dgm:pt>
    <dgm:pt modelId="{9CCC29A8-51D6-4D0E-AF00-583A52A12918}" type="sibTrans" cxnId="{B44B4186-A9DD-4EFC-BB64-64C52E3A9AF7}">
      <dgm:prSet/>
      <dgm:spPr/>
      <dgm:t>
        <a:bodyPr/>
        <a:lstStyle/>
        <a:p>
          <a:pPr>
            <a:lnSpc>
              <a:spcPct val="100000"/>
            </a:lnSpc>
            <a:defRPr b="1"/>
          </a:pPr>
          <a:endParaRPr lang="en-US"/>
        </a:p>
      </dgm:t>
    </dgm:pt>
    <dgm:pt modelId="{0FDB01BD-8BE5-4B39-BBEC-D8879C30E853}">
      <dgm:prSet/>
      <dgm:spPr/>
      <dgm:t>
        <a:bodyPr/>
        <a:lstStyle/>
        <a:p>
          <a:pPr>
            <a:lnSpc>
              <a:spcPct val="100000"/>
            </a:lnSpc>
          </a:pPr>
          <a:r>
            <a:rPr lang="en-US"/>
            <a:t>Integration with version control systems enables seamless collaboration and better tracking of changes among team members.</a:t>
          </a:r>
        </a:p>
      </dgm:t>
    </dgm:pt>
    <dgm:pt modelId="{177F5F8A-412A-461E-AE8E-041436C5DFAB}" type="parTrans" cxnId="{EF0D1702-483B-403B-B97E-FD3D7BD694CA}">
      <dgm:prSet/>
      <dgm:spPr/>
      <dgm:t>
        <a:bodyPr/>
        <a:lstStyle/>
        <a:p>
          <a:endParaRPr lang="en-US"/>
        </a:p>
      </dgm:t>
    </dgm:pt>
    <dgm:pt modelId="{1ACD07C3-D560-41C6-8DFB-C4546A0650A7}" type="sibTrans" cxnId="{EF0D1702-483B-403B-B97E-FD3D7BD694CA}">
      <dgm:prSet/>
      <dgm:spPr/>
      <dgm:t>
        <a:bodyPr/>
        <a:lstStyle/>
        <a:p>
          <a:endParaRPr lang="en-US"/>
        </a:p>
      </dgm:t>
    </dgm:pt>
    <dgm:pt modelId="{87330E4C-6D0A-4A17-B6C0-BE306B9FC441}">
      <dgm:prSet/>
      <dgm:spPr/>
      <dgm:t>
        <a:bodyPr/>
        <a:lstStyle/>
        <a:p>
          <a:pPr>
            <a:lnSpc>
              <a:spcPct val="100000"/>
            </a:lnSpc>
            <a:defRPr b="1"/>
          </a:pPr>
          <a:r>
            <a:rPr lang="en-US"/>
            <a:t>Enhanced Productivity and Sharing</a:t>
          </a:r>
        </a:p>
      </dgm:t>
    </dgm:pt>
    <dgm:pt modelId="{F8DB998C-1DA4-4055-AD57-8A1AC0F24655}" type="parTrans" cxnId="{A907ECDC-BC3D-4B99-98CD-3487A49881D2}">
      <dgm:prSet/>
      <dgm:spPr/>
      <dgm:t>
        <a:bodyPr/>
        <a:lstStyle/>
        <a:p>
          <a:endParaRPr lang="en-US"/>
        </a:p>
      </dgm:t>
    </dgm:pt>
    <dgm:pt modelId="{DB0E6EB3-0252-4F32-8CF8-5245F0555B36}" type="sibTrans" cxnId="{A907ECDC-BC3D-4B99-98CD-3487A49881D2}">
      <dgm:prSet/>
      <dgm:spPr/>
      <dgm:t>
        <a:bodyPr/>
        <a:lstStyle/>
        <a:p>
          <a:endParaRPr lang="en-US"/>
        </a:p>
      </dgm:t>
    </dgm:pt>
    <dgm:pt modelId="{A822526C-4907-49B7-915D-3D71F632F0E8}">
      <dgm:prSet/>
      <dgm:spPr/>
      <dgm:t>
        <a:bodyPr/>
        <a:lstStyle/>
        <a:p>
          <a:pPr>
            <a:lnSpc>
              <a:spcPct val="100000"/>
            </a:lnSpc>
          </a:pPr>
          <a:r>
            <a:rPr lang="en-US"/>
            <a:t>Together, modularity and version control foster knowledge sharing and boost overall team productivity in analytics engineering.</a:t>
          </a:r>
        </a:p>
      </dgm:t>
    </dgm:pt>
    <dgm:pt modelId="{BD88FBD7-8B0F-4AD7-A057-B1A9C4BA5AAF}" type="parTrans" cxnId="{C8210339-F792-4CB3-81E4-3BF35BE3B546}">
      <dgm:prSet/>
      <dgm:spPr/>
      <dgm:t>
        <a:bodyPr/>
        <a:lstStyle/>
        <a:p>
          <a:endParaRPr lang="en-US"/>
        </a:p>
      </dgm:t>
    </dgm:pt>
    <dgm:pt modelId="{7149EC5A-263A-4C11-8550-A3C7788326E4}" type="sibTrans" cxnId="{C8210339-F792-4CB3-81E4-3BF35BE3B546}">
      <dgm:prSet/>
      <dgm:spPr/>
      <dgm:t>
        <a:bodyPr/>
        <a:lstStyle/>
        <a:p>
          <a:endParaRPr lang="en-US"/>
        </a:p>
      </dgm:t>
    </dgm:pt>
    <dgm:pt modelId="{46A28C56-6E86-4A80-B339-2BDF7AB745F5}" type="pres">
      <dgm:prSet presAssocID="{DAE6A045-6359-4915-A71B-6DD896F988F9}" presName="Root" presStyleCnt="0">
        <dgm:presLayoutVars>
          <dgm:dir/>
          <dgm:resizeHandles val="exact"/>
        </dgm:presLayoutVars>
      </dgm:prSet>
      <dgm:spPr/>
    </dgm:pt>
    <dgm:pt modelId="{A8AFB3A7-69C5-4186-92DE-8E044A842B02}" type="pres">
      <dgm:prSet presAssocID="{7704F49E-8F53-4EF2-9A85-8E71D78D1401}" presName="Composite" presStyleCnt="0"/>
      <dgm:spPr/>
    </dgm:pt>
    <dgm:pt modelId="{38733AD6-B731-40EE-AE54-B933EB8165AD}" type="pres">
      <dgm:prSet presAssocID="{7704F49E-8F53-4EF2-9A85-8E71D78D1401}" presName="Picture" presStyleLbl="nod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l="24359" r="15641"/>
          <a:stretch/>
        </a:blipFill>
      </dgm:spPr>
      <dgm:extLst>
        <a:ext uri="{E40237B7-FDA0-4F09-8148-C483321AD2D9}">
          <dgm14:cNvPr xmlns:dgm14="http://schemas.microsoft.com/office/drawing/2010/diagram" id="0" name="" descr="Global connections"/>
        </a:ext>
      </dgm:extLst>
    </dgm:pt>
    <dgm:pt modelId="{B0D9CAAD-C3FE-436E-B276-F296EF153C52}" type="pres">
      <dgm:prSet presAssocID="{7704F49E-8F53-4EF2-9A85-8E71D78D1401}" presName="Subtitle" presStyleLbl="revTx" presStyleIdx="0" presStyleCnt="6">
        <dgm:presLayoutVars>
          <dgm:chMax val="0"/>
          <dgm:bulletEnabled/>
        </dgm:presLayoutVars>
      </dgm:prSet>
      <dgm:spPr/>
    </dgm:pt>
    <dgm:pt modelId="{8A03E3F8-1E3C-4A06-A0B4-0FDF24552A6C}" type="pres">
      <dgm:prSet presAssocID="{7704F49E-8F53-4EF2-9A85-8E71D78D1401}" presName="Description" presStyleLbl="revTx" presStyleIdx="1" presStyleCnt="6">
        <dgm:presLayoutVars>
          <dgm:bulletEnabled/>
        </dgm:presLayoutVars>
      </dgm:prSet>
      <dgm:spPr/>
    </dgm:pt>
    <dgm:pt modelId="{DBB8ABC2-03EC-4C0C-A837-0102850A54BE}" type="pres">
      <dgm:prSet presAssocID="{7E210799-5A12-42E8-82BF-98BE71B02F37}" presName="sibTrans" presStyleLbl="sibTrans2D1" presStyleIdx="0" presStyleCnt="0"/>
      <dgm:spPr/>
    </dgm:pt>
    <dgm:pt modelId="{B623C7B8-24C7-4B25-AD68-041C8C35396B}" type="pres">
      <dgm:prSet presAssocID="{9BCC6AEF-1BCC-4CE1-9728-9777D587517B}" presName="Composite" presStyleCnt="0"/>
      <dgm:spPr/>
    </dgm:pt>
    <dgm:pt modelId="{92165516-8A65-41C0-A10B-28138143F077}" type="pres">
      <dgm:prSet presAssocID="{9BCC6AEF-1BCC-4CE1-9728-9777D587517B}" presName="Picture" presStyleLbl="nod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l="32326" r="6928" b="7"/>
          <a:stretch/>
        </a:blipFill>
      </dgm:spPr>
      <dgm:extLst>
        <a:ext uri="{E40237B7-FDA0-4F09-8148-C483321AD2D9}">
          <dgm14:cNvPr xmlns:dgm14="http://schemas.microsoft.com/office/drawing/2010/diagram" id="0" name="" descr="Cropped shot of a young computer programmer looking through data"/>
        </a:ext>
      </dgm:extLst>
    </dgm:pt>
    <dgm:pt modelId="{15F22933-231A-4450-A5AA-6FE0014680A5}" type="pres">
      <dgm:prSet presAssocID="{9BCC6AEF-1BCC-4CE1-9728-9777D587517B}" presName="Subtitle" presStyleLbl="revTx" presStyleIdx="2" presStyleCnt="6">
        <dgm:presLayoutVars>
          <dgm:chMax val="0"/>
          <dgm:bulletEnabled/>
        </dgm:presLayoutVars>
      </dgm:prSet>
      <dgm:spPr/>
    </dgm:pt>
    <dgm:pt modelId="{67AD8DE9-3C9C-4E20-AB1C-CDD5724991B8}" type="pres">
      <dgm:prSet presAssocID="{9BCC6AEF-1BCC-4CE1-9728-9777D587517B}" presName="Description" presStyleLbl="revTx" presStyleIdx="3" presStyleCnt="6">
        <dgm:presLayoutVars>
          <dgm:bulletEnabled/>
        </dgm:presLayoutVars>
      </dgm:prSet>
      <dgm:spPr/>
    </dgm:pt>
    <dgm:pt modelId="{BB932C65-D769-40B4-A1CF-A313043C4CB6}" type="pres">
      <dgm:prSet presAssocID="{9CCC29A8-51D6-4D0E-AF00-583A52A12918}" presName="sibTrans" presStyleLbl="sibTrans2D1" presStyleIdx="0" presStyleCnt="0"/>
      <dgm:spPr/>
    </dgm:pt>
    <dgm:pt modelId="{7FCC1271-C17C-4FD5-A1E0-D6890306E95F}" type="pres">
      <dgm:prSet presAssocID="{87330E4C-6D0A-4A17-B6C0-BE306B9FC441}" presName="Composite" presStyleCnt="0"/>
      <dgm:spPr/>
    </dgm:pt>
    <dgm:pt modelId="{2A5251C8-CE9C-401A-ADA6-AA72F8151701}" type="pres">
      <dgm:prSet presAssocID="{87330E4C-6D0A-4A17-B6C0-BE306B9FC441}" presName="Picture" presStyleLbl="nod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l="9963" r="23290" b="4"/>
          <a:stretch/>
        </a:blipFill>
      </dgm:spPr>
      <dgm:extLst>
        <a:ext uri="{E40237B7-FDA0-4F09-8148-C483321AD2D9}">
          <dgm14:cNvPr xmlns:dgm14="http://schemas.microsoft.com/office/drawing/2010/diagram" id="0" name="" descr="Architect  at work in the office"/>
        </a:ext>
      </dgm:extLst>
    </dgm:pt>
    <dgm:pt modelId="{842EC134-3989-4050-998A-BC148B063D7B}" type="pres">
      <dgm:prSet presAssocID="{87330E4C-6D0A-4A17-B6C0-BE306B9FC441}" presName="Subtitle" presStyleLbl="revTx" presStyleIdx="4" presStyleCnt="6">
        <dgm:presLayoutVars>
          <dgm:chMax val="0"/>
          <dgm:bulletEnabled/>
        </dgm:presLayoutVars>
      </dgm:prSet>
      <dgm:spPr/>
    </dgm:pt>
    <dgm:pt modelId="{00EEEB7E-8761-4254-B90A-D9248420864D}" type="pres">
      <dgm:prSet presAssocID="{87330E4C-6D0A-4A17-B6C0-BE306B9FC441}" presName="Description" presStyleLbl="revTx" presStyleIdx="5" presStyleCnt="6">
        <dgm:presLayoutVars>
          <dgm:bulletEnabled/>
        </dgm:presLayoutVars>
      </dgm:prSet>
      <dgm:spPr/>
    </dgm:pt>
  </dgm:ptLst>
  <dgm:cxnLst>
    <dgm:cxn modelId="{EF0D1702-483B-403B-B97E-FD3D7BD694CA}" srcId="{9BCC6AEF-1BCC-4CE1-9728-9777D587517B}" destId="{0FDB01BD-8BE5-4B39-BBEC-D8879C30E853}" srcOrd="0" destOrd="0" parTransId="{177F5F8A-412A-461E-AE8E-041436C5DFAB}" sibTransId="{1ACD07C3-D560-41C6-8DFB-C4546A0650A7}"/>
    <dgm:cxn modelId="{81C6AE28-BA06-4255-93A6-D0A5F2A7DAB0}" type="presOf" srcId="{9BCC6AEF-1BCC-4CE1-9728-9777D587517B}" destId="{15F22933-231A-4450-A5AA-6FE0014680A5}" srcOrd="0" destOrd="0" presId="urn:microsoft.com/office/officeart/2024/3/layout/verticalVisualTextBlock1"/>
    <dgm:cxn modelId="{C8210339-F792-4CB3-81E4-3BF35BE3B546}" srcId="{87330E4C-6D0A-4A17-B6C0-BE306B9FC441}" destId="{A822526C-4907-49B7-915D-3D71F632F0E8}" srcOrd="0" destOrd="0" parTransId="{BD88FBD7-8B0F-4AD7-A057-B1A9C4BA5AAF}" sibTransId="{7149EC5A-263A-4C11-8550-A3C7788326E4}"/>
    <dgm:cxn modelId="{4315115C-D2DD-4388-9C12-C3D8F271AE00}" srcId="{7704F49E-8F53-4EF2-9A85-8E71D78D1401}" destId="{651CDBFD-A721-4AD1-90F7-0ADAC77E9B35}" srcOrd="0" destOrd="0" parTransId="{2291DE57-00D1-4A95-9D1F-16E2B8D91E8F}" sibTransId="{56E330DB-0B8C-48AA-9B6D-70B178BBEC75}"/>
    <dgm:cxn modelId="{B44B4186-A9DD-4EFC-BB64-64C52E3A9AF7}" srcId="{DAE6A045-6359-4915-A71B-6DD896F988F9}" destId="{9BCC6AEF-1BCC-4CE1-9728-9777D587517B}" srcOrd="1" destOrd="0" parTransId="{FA3668D8-425B-4583-BBDC-4A4D2648352B}" sibTransId="{9CCC29A8-51D6-4D0E-AF00-583A52A12918}"/>
    <dgm:cxn modelId="{05E3F689-94FA-49D9-B310-45787CA31D53}" type="presOf" srcId="{87330E4C-6D0A-4A17-B6C0-BE306B9FC441}" destId="{842EC134-3989-4050-998A-BC148B063D7B}" srcOrd="0" destOrd="0" presId="urn:microsoft.com/office/officeart/2024/3/layout/verticalVisualTextBlock1"/>
    <dgm:cxn modelId="{5233A3B8-E3CF-45D2-B9CC-8CC5BF0139ED}" type="presOf" srcId="{9CCC29A8-51D6-4D0E-AF00-583A52A12918}" destId="{BB932C65-D769-40B4-A1CF-A313043C4CB6}" srcOrd="0" destOrd="0" presId="urn:microsoft.com/office/officeart/2024/3/layout/verticalVisualTextBlock1"/>
    <dgm:cxn modelId="{BB972DBF-734C-4B9A-A894-34AA543599A8}" type="presOf" srcId="{A822526C-4907-49B7-915D-3D71F632F0E8}" destId="{00EEEB7E-8761-4254-B90A-D9248420864D}" srcOrd="0" destOrd="0" presId="urn:microsoft.com/office/officeart/2024/3/layout/verticalVisualTextBlock1"/>
    <dgm:cxn modelId="{64EFFCC1-40EF-4F16-8C6E-B821E668BD07}" type="presOf" srcId="{DAE6A045-6359-4915-A71B-6DD896F988F9}" destId="{46A28C56-6E86-4A80-B339-2BDF7AB745F5}" srcOrd="0" destOrd="0" presId="urn:microsoft.com/office/officeart/2024/3/layout/verticalVisualTextBlock1"/>
    <dgm:cxn modelId="{A597BBCB-8A19-432E-A8F6-A28C41B45664}" srcId="{DAE6A045-6359-4915-A71B-6DD896F988F9}" destId="{7704F49E-8F53-4EF2-9A85-8E71D78D1401}" srcOrd="0" destOrd="0" parTransId="{261A2F2F-3D4A-4363-B176-C7302A0A8843}" sibTransId="{7E210799-5A12-42E8-82BF-98BE71B02F37}"/>
    <dgm:cxn modelId="{2F6C64CD-8397-426B-A222-6CF2535792D2}" type="presOf" srcId="{7704F49E-8F53-4EF2-9A85-8E71D78D1401}" destId="{B0D9CAAD-C3FE-436E-B276-F296EF153C52}" srcOrd="0" destOrd="0" presId="urn:microsoft.com/office/officeart/2024/3/layout/verticalVisualTextBlock1"/>
    <dgm:cxn modelId="{E1BB6DCD-2EDC-4A54-9EBB-CCBD997F9787}" type="presOf" srcId="{7E210799-5A12-42E8-82BF-98BE71B02F37}" destId="{DBB8ABC2-03EC-4C0C-A837-0102850A54BE}" srcOrd="0" destOrd="0" presId="urn:microsoft.com/office/officeart/2024/3/layout/verticalVisualTextBlock1"/>
    <dgm:cxn modelId="{C91627D3-6118-4573-90F3-49ED31712306}" type="presOf" srcId="{651CDBFD-A721-4AD1-90F7-0ADAC77E9B35}" destId="{8A03E3F8-1E3C-4A06-A0B4-0FDF24552A6C}" srcOrd="0" destOrd="0" presId="urn:microsoft.com/office/officeart/2024/3/layout/verticalVisualTextBlock1"/>
    <dgm:cxn modelId="{05FD0AD8-9F38-4294-A1C4-3811A58825E8}" type="presOf" srcId="{0FDB01BD-8BE5-4B39-BBEC-D8879C30E853}" destId="{67AD8DE9-3C9C-4E20-AB1C-CDD5724991B8}" srcOrd="0" destOrd="0" presId="urn:microsoft.com/office/officeart/2024/3/layout/verticalVisualTextBlock1"/>
    <dgm:cxn modelId="{A907ECDC-BC3D-4B99-98CD-3487A49881D2}" srcId="{DAE6A045-6359-4915-A71B-6DD896F988F9}" destId="{87330E4C-6D0A-4A17-B6C0-BE306B9FC441}" srcOrd="2" destOrd="0" parTransId="{F8DB998C-1DA4-4055-AD57-8A1AC0F24655}" sibTransId="{DB0E6EB3-0252-4F32-8CF8-5245F0555B36}"/>
    <dgm:cxn modelId="{6C657AE6-A1F9-4B70-A078-B8BA90B10749}" type="presParOf" srcId="{46A28C56-6E86-4A80-B339-2BDF7AB745F5}" destId="{A8AFB3A7-69C5-4186-92DE-8E044A842B02}" srcOrd="0" destOrd="0" presId="urn:microsoft.com/office/officeart/2024/3/layout/verticalVisualTextBlock1"/>
    <dgm:cxn modelId="{9DDBBEE4-415E-4F5D-A96A-1BB2809C863B}" type="presParOf" srcId="{A8AFB3A7-69C5-4186-92DE-8E044A842B02}" destId="{38733AD6-B731-40EE-AE54-B933EB8165AD}" srcOrd="0" destOrd="0" presId="urn:microsoft.com/office/officeart/2024/3/layout/verticalVisualTextBlock1"/>
    <dgm:cxn modelId="{2EC56302-8D84-4BE1-A6BC-977425FA65A0}" type="presParOf" srcId="{A8AFB3A7-69C5-4186-92DE-8E044A842B02}" destId="{B0D9CAAD-C3FE-436E-B276-F296EF153C52}" srcOrd="1" destOrd="0" presId="urn:microsoft.com/office/officeart/2024/3/layout/verticalVisualTextBlock1"/>
    <dgm:cxn modelId="{91E3F23D-9FFB-424E-8F91-2FC20CB4EA41}" type="presParOf" srcId="{A8AFB3A7-69C5-4186-92DE-8E044A842B02}" destId="{8A03E3F8-1E3C-4A06-A0B4-0FDF24552A6C}" srcOrd="2" destOrd="0" presId="urn:microsoft.com/office/officeart/2024/3/layout/verticalVisualTextBlock1"/>
    <dgm:cxn modelId="{36A65762-496A-43DB-B6C1-E29F5060A570}" type="presParOf" srcId="{46A28C56-6E86-4A80-B339-2BDF7AB745F5}" destId="{DBB8ABC2-03EC-4C0C-A837-0102850A54BE}" srcOrd="1" destOrd="0" presId="urn:microsoft.com/office/officeart/2024/3/layout/verticalVisualTextBlock1"/>
    <dgm:cxn modelId="{374C398E-59C2-4634-8F5C-52121F471617}" type="presParOf" srcId="{46A28C56-6E86-4A80-B339-2BDF7AB745F5}" destId="{B623C7B8-24C7-4B25-AD68-041C8C35396B}" srcOrd="2" destOrd="0" presId="urn:microsoft.com/office/officeart/2024/3/layout/verticalVisualTextBlock1"/>
    <dgm:cxn modelId="{3EF363DD-D43F-4145-A27E-20A538832932}" type="presParOf" srcId="{B623C7B8-24C7-4B25-AD68-041C8C35396B}" destId="{92165516-8A65-41C0-A10B-28138143F077}" srcOrd="0" destOrd="0" presId="urn:microsoft.com/office/officeart/2024/3/layout/verticalVisualTextBlock1"/>
    <dgm:cxn modelId="{F926EE49-ABB3-402C-9900-10A2E9FC931B}" type="presParOf" srcId="{B623C7B8-24C7-4B25-AD68-041C8C35396B}" destId="{15F22933-231A-4450-A5AA-6FE0014680A5}" srcOrd="1" destOrd="0" presId="urn:microsoft.com/office/officeart/2024/3/layout/verticalVisualTextBlock1"/>
    <dgm:cxn modelId="{E9F261E1-7C63-4AA1-945D-EA57121C7B1E}" type="presParOf" srcId="{B623C7B8-24C7-4B25-AD68-041C8C35396B}" destId="{67AD8DE9-3C9C-4E20-AB1C-CDD5724991B8}" srcOrd="2" destOrd="0" presId="urn:microsoft.com/office/officeart/2024/3/layout/verticalVisualTextBlock1"/>
    <dgm:cxn modelId="{732E89D0-F357-4F84-9FB4-A57352BB40E3}" type="presParOf" srcId="{46A28C56-6E86-4A80-B339-2BDF7AB745F5}" destId="{BB932C65-D769-40B4-A1CF-A313043C4CB6}" srcOrd="3" destOrd="0" presId="urn:microsoft.com/office/officeart/2024/3/layout/verticalVisualTextBlock1"/>
    <dgm:cxn modelId="{91F757BF-3DE5-44EE-ACFE-2A60D2600BFF}" type="presParOf" srcId="{46A28C56-6E86-4A80-B339-2BDF7AB745F5}" destId="{7FCC1271-C17C-4FD5-A1E0-D6890306E95F}" srcOrd="4" destOrd="0" presId="urn:microsoft.com/office/officeart/2024/3/layout/verticalVisualTextBlock1"/>
    <dgm:cxn modelId="{58983DB3-DC86-4E3D-BFC3-169B429AA1B3}" type="presParOf" srcId="{7FCC1271-C17C-4FD5-A1E0-D6890306E95F}" destId="{2A5251C8-CE9C-401A-ADA6-AA72F8151701}" srcOrd="0" destOrd="0" presId="urn:microsoft.com/office/officeart/2024/3/layout/verticalVisualTextBlock1"/>
    <dgm:cxn modelId="{0CE30E07-6E22-4FBF-8FB1-B5520C19358B}" type="presParOf" srcId="{7FCC1271-C17C-4FD5-A1E0-D6890306E95F}" destId="{842EC134-3989-4050-998A-BC148B063D7B}" srcOrd="1" destOrd="0" presId="urn:microsoft.com/office/officeart/2024/3/layout/verticalVisualTextBlock1"/>
    <dgm:cxn modelId="{81C87187-1D64-4A93-AF8C-EBF0E60FB7A8}" type="presParOf" srcId="{7FCC1271-C17C-4FD5-A1E0-D6890306E95F}" destId="{00EEEB7E-8761-4254-B90A-D9248420864D}" srcOrd="2" destOrd="0" presId="urn:microsoft.com/office/officeart/2024/3/layout/verticalVisualTextBlock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9493521-70C2-43B9-A000-AEB7E3A65105}" type="doc">
      <dgm:prSet loTypeId="urn:microsoft.com/office/officeart/2024/3/layout/hArchList1" loCatId="List" qsTypeId="urn:microsoft.com/office/officeart/2005/8/quickstyle/simple1" qsCatId="simple" csTypeId="urn:microsoft.com/office/officeart/2005/8/colors/accent1_2" csCatId="accent1" phldr="1"/>
      <dgm:spPr/>
      <dgm:t>
        <a:bodyPr/>
        <a:lstStyle/>
        <a:p>
          <a:endParaRPr lang="en-US"/>
        </a:p>
      </dgm:t>
    </dgm:pt>
    <dgm:pt modelId="{490A4260-FE89-46E1-9D0C-2AE7E17F31EC}">
      <dgm:prSet/>
      <dgm:spPr/>
      <dgm:t>
        <a:bodyPr/>
        <a:lstStyle/>
        <a:p>
          <a:pPr>
            <a:lnSpc>
              <a:spcPct val="100000"/>
            </a:lnSpc>
            <a:defRPr b="1"/>
          </a:pPr>
          <a:r>
            <a:rPr lang="en-US"/>
            <a:t>Importance of Dependency Order</a:t>
          </a:r>
        </a:p>
      </dgm:t>
    </dgm:pt>
    <dgm:pt modelId="{513F4F3F-C591-4FC3-B3B7-374574A7AB13}" type="parTrans" cxnId="{B72FFF42-61A9-418A-8EE8-1ED42B3E0D0D}">
      <dgm:prSet/>
      <dgm:spPr/>
      <dgm:t>
        <a:bodyPr/>
        <a:lstStyle/>
        <a:p>
          <a:endParaRPr lang="en-US"/>
        </a:p>
      </dgm:t>
    </dgm:pt>
    <dgm:pt modelId="{A9ECA550-7014-4371-B92E-D27354A6286B}" type="sibTrans" cxnId="{B72FFF42-61A9-418A-8EE8-1ED42B3E0D0D}">
      <dgm:prSet/>
      <dgm:spPr/>
      <dgm:t>
        <a:bodyPr/>
        <a:lstStyle/>
        <a:p>
          <a:pPr>
            <a:lnSpc>
              <a:spcPct val="100000"/>
            </a:lnSpc>
            <a:defRPr b="1"/>
          </a:pPr>
          <a:endParaRPr lang="en-US"/>
        </a:p>
      </dgm:t>
    </dgm:pt>
    <dgm:pt modelId="{9ADF904B-A8BB-44F1-9ED3-5CC2F26C25C0}">
      <dgm:prSet/>
      <dgm:spPr/>
      <dgm:t>
        <a:bodyPr/>
        <a:lstStyle/>
        <a:p>
          <a:pPr>
            <a:lnSpc>
              <a:spcPct val="100000"/>
            </a:lnSpc>
          </a:pPr>
          <a:r>
            <a:rPr lang="en-US"/>
            <a:t>Executing dbt build in dependency order ensures reliable and maintainable data pipelines.</a:t>
          </a:r>
        </a:p>
      </dgm:t>
    </dgm:pt>
    <dgm:pt modelId="{586270EC-439A-44E6-859B-CB29D4734758}" type="parTrans" cxnId="{7BEF9A16-9055-4092-A878-146BEE046A94}">
      <dgm:prSet/>
      <dgm:spPr/>
      <dgm:t>
        <a:bodyPr/>
        <a:lstStyle/>
        <a:p>
          <a:endParaRPr lang="en-US"/>
        </a:p>
      </dgm:t>
    </dgm:pt>
    <dgm:pt modelId="{5E0D7252-9881-41A4-97C9-C9C2DFB74ABE}" type="sibTrans" cxnId="{7BEF9A16-9055-4092-A878-146BEE046A94}">
      <dgm:prSet/>
      <dgm:spPr/>
      <dgm:t>
        <a:bodyPr/>
        <a:lstStyle/>
        <a:p>
          <a:endParaRPr lang="en-US"/>
        </a:p>
      </dgm:t>
    </dgm:pt>
    <dgm:pt modelId="{E7FC4282-71D4-4E57-B5FE-313A62F477A7}">
      <dgm:prSet/>
      <dgm:spPr/>
      <dgm:t>
        <a:bodyPr/>
        <a:lstStyle/>
        <a:p>
          <a:pPr>
            <a:lnSpc>
              <a:spcPct val="100000"/>
            </a:lnSpc>
            <a:defRPr b="1"/>
          </a:pPr>
          <a:r>
            <a:rPr lang="en-US"/>
            <a:t>Best Practices for Data Quality</a:t>
          </a:r>
        </a:p>
      </dgm:t>
    </dgm:pt>
    <dgm:pt modelId="{2E25645F-A5CA-4FD9-AB05-0AC77C3CA8CA}" type="parTrans" cxnId="{B5B55C73-85A7-457D-88D3-C2F7F9451E5D}">
      <dgm:prSet/>
      <dgm:spPr/>
      <dgm:t>
        <a:bodyPr/>
        <a:lstStyle/>
        <a:p>
          <a:endParaRPr lang="en-US"/>
        </a:p>
      </dgm:t>
    </dgm:pt>
    <dgm:pt modelId="{E9616668-D093-403B-898A-CC05D8ED3997}" type="sibTrans" cxnId="{B5B55C73-85A7-457D-88D3-C2F7F9451E5D}">
      <dgm:prSet/>
      <dgm:spPr/>
      <dgm:t>
        <a:bodyPr/>
        <a:lstStyle/>
        <a:p>
          <a:endParaRPr lang="en-US"/>
        </a:p>
      </dgm:t>
    </dgm:pt>
    <dgm:pt modelId="{E2D6A9F1-409D-4EC6-84E5-E5E9596C9E9B}">
      <dgm:prSet/>
      <dgm:spPr/>
      <dgm:t>
        <a:bodyPr/>
        <a:lstStyle/>
        <a:p>
          <a:pPr>
            <a:lnSpc>
              <a:spcPct val="100000"/>
            </a:lnSpc>
          </a:pPr>
          <a:r>
            <a:rPr lang="en-US"/>
            <a:t>Following best practices in dbt leads to improved data quality and analytics efficiency.</a:t>
          </a:r>
        </a:p>
      </dgm:t>
    </dgm:pt>
    <dgm:pt modelId="{C195A386-FFFE-439F-A896-8922B696FD53}" type="parTrans" cxnId="{44EB9209-5DB2-4100-9AD6-13FF716B6B69}">
      <dgm:prSet/>
      <dgm:spPr/>
      <dgm:t>
        <a:bodyPr/>
        <a:lstStyle/>
        <a:p>
          <a:endParaRPr lang="en-US"/>
        </a:p>
      </dgm:t>
    </dgm:pt>
    <dgm:pt modelId="{2E833651-6BC4-4C2B-81EF-928ABD770192}" type="sibTrans" cxnId="{44EB9209-5DB2-4100-9AD6-13FF716B6B69}">
      <dgm:prSet/>
      <dgm:spPr/>
      <dgm:t>
        <a:bodyPr/>
        <a:lstStyle/>
        <a:p>
          <a:endParaRPr lang="en-US"/>
        </a:p>
      </dgm:t>
    </dgm:pt>
    <dgm:pt modelId="{5E2D7B5B-90E3-45B1-AFBF-A61B14073081}" type="pres">
      <dgm:prSet presAssocID="{69493521-70C2-43B9-A000-AEB7E3A65105}" presName="Name0" presStyleCnt="0">
        <dgm:presLayoutVars>
          <dgm:dir/>
          <dgm:resizeHandles val="exact"/>
        </dgm:presLayoutVars>
      </dgm:prSet>
      <dgm:spPr/>
    </dgm:pt>
    <dgm:pt modelId="{9499B75F-A6E1-4A3B-B7C0-1C4AFB4585C0}" type="pres">
      <dgm:prSet presAssocID="{490A4260-FE89-46E1-9D0C-2AE7E17F31EC}" presName="compNode" presStyleCnt="0"/>
      <dgm:spPr/>
    </dgm:pt>
    <dgm:pt modelId="{5E7F2C0E-6CE0-4B2E-A0C2-588D1531C757}" type="pres">
      <dgm:prSet presAssocID="{490A4260-FE89-46E1-9D0C-2AE7E17F31EC}" presName="pictRect" presStyleLbl="revTx" presStyleIdx="0" presStyleCnt="4">
        <dgm:presLayoutVars>
          <dgm:chMax val="0"/>
          <dgm:bulletEnabled/>
        </dgm:presLayoutVars>
      </dgm:prSet>
      <dgm:spPr/>
    </dgm:pt>
    <dgm:pt modelId="{FD394154-B59B-4172-BBB6-53A6D605764B}" type="pres">
      <dgm:prSet presAssocID="{490A4260-FE89-46E1-9D0C-2AE7E17F31EC}" presName="textRect" presStyleLbl="revTx" presStyleIdx="1" presStyleCnt="4">
        <dgm:presLayoutVars>
          <dgm:bulletEnabled/>
        </dgm:presLayoutVars>
      </dgm:prSet>
      <dgm:spPr/>
    </dgm:pt>
    <dgm:pt modelId="{D6886425-F692-4B06-9C6E-F9ED6BC3AF2A}" type="pres">
      <dgm:prSet presAssocID="{A9ECA550-7014-4371-B92E-D27354A6286B}" presName="sibTrans" presStyleLbl="sibTrans2D1" presStyleIdx="0" presStyleCnt="0"/>
      <dgm:spPr/>
    </dgm:pt>
    <dgm:pt modelId="{6117AFA8-E264-464B-A050-26370DF207BB}" type="pres">
      <dgm:prSet presAssocID="{E7FC4282-71D4-4E57-B5FE-313A62F477A7}" presName="compNode" presStyleCnt="0"/>
      <dgm:spPr/>
    </dgm:pt>
    <dgm:pt modelId="{E1474900-4F37-431C-961A-5D359B21FA0A}" type="pres">
      <dgm:prSet presAssocID="{E7FC4282-71D4-4E57-B5FE-313A62F477A7}" presName="pictRect" presStyleLbl="revTx" presStyleIdx="2" presStyleCnt="4">
        <dgm:presLayoutVars>
          <dgm:chMax val="0"/>
          <dgm:bulletEnabled/>
        </dgm:presLayoutVars>
      </dgm:prSet>
      <dgm:spPr/>
    </dgm:pt>
    <dgm:pt modelId="{A64C4FC7-8FF5-4BE3-A687-440F0A721607}" type="pres">
      <dgm:prSet presAssocID="{E7FC4282-71D4-4E57-B5FE-313A62F477A7}" presName="textRect" presStyleLbl="revTx" presStyleIdx="3" presStyleCnt="4">
        <dgm:presLayoutVars>
          <dgm:bulletEnabled/>
        </dgm:presLayoutVars>
      </dgm:prSet>
      <dgm:spPr/>
    </dgm:pt>
  </dgm:ptLst>
  <dgm:cxnLst>
    <dgm:cxn modelId="{44EB9209-5DB2-4100-9AD6-13FF716B6B69}" srcId="{E7FC4282-71D4-4E57-B5FE-313A62F477A7}" destId="{E2D6A9F1-409D-4EC6-84E5-E5E9596C9E9B}" srcOrd="0" destOrd="0" parTransId="{C195A386-FFFE-439F-A896-8922B696FD53}" sibTransId="{2E833651-6BC4-4C2B-81EF-928ABD770192}"/>
    <dgm:cxn modelId="{7BEF9A16-9055-4092-A878-146BEE046A94}" srcId="{490A4260-FE89-46E1-9D0C-2AE7E17F31EC}" destId="{9ADF904B-A8BB-44F1-9ED3-5CC2F26C25C0}" srcOrd="0" destOrd="0" parTransId="{586270EC-439A-44E6-859B-CB29D4734758}" sibTransId="{5E0D7252-9881-41A4-97C9-C9C2DFB74ABE}"/>
    <dgm:cxn modelId="{1DB1BC1B-A410-481F-975F-1417646AC81E}" type="presOf" srcId="{9ADF904B-A8BB-44F1-9ED3-5CC2F26C25C0}" destId="{FD394154-B59B-4172-BBB6-53A6D605764B}" srcOrd="0" destOrd="0" presId="urn:microsoft.com/office/officeart/2024/3/layout/hArchList1"/>
    <dgm:cxn modelId="{B72FFF42-61A9-418A-8EE8-1ED42B3E0D0D}" srcId="{69493521-70C2-43B9-A000-AEB7E3A65105}" destId="{490A4260-FE89-46E1-9D0C-2AE7E17F31EC}" srcOrd="0" destOrd="0" parTransId="{513F4F3F-C591-4FC3-B3B7-374574A7AB13}" sibTransId="{A9ECA550-7014-4371-B92E-D27354A6286B}"/>
    <dgm:cxn modelId="{B5B55C73-85A7-457D-88D3-C2F7F9451E5D}" srcId="{69493521-70C2-43B9-A000-AEB7E3A65105}" destId="{E7FC4282-71D4-4E57-B5FE-313A62F477A7}" srcOrd="1" destOrd="0" parTransId="{2E25645F-A5CA-4FD9-AB05-0AC77C3CA8CA}" sibTransId="{E9616668-D093-403B-898A-CC05D8ED3997}"/>
    <dgm:cxn modelId="{5B94E755-8296-4C68-B67B-83782ACCA25F}" type="presOf" srcId="{E7FC4282-71D4-4E57-B5FE-313A62F477A7}" destId="{E1474900-4F37-431C-961A-5D359B21FA0A}" srcOrd="0" destOrd="0" presId="urn:microsoft.com/office/officeart/2024/3/layout/hArchList1"/>
    <dgm:cxn modelId="{7B2AB879-029A-4166-A3E2-0D04CF47D49C}" type="presOf" srcId="{69493521-70C2-43B9-A000-AEB7E3A65105}" destId="{5E2D7B5B-90E3-45B1-AFBF-A61B14073081}" srcOrd="0" destOrd="0" presId="urn:microsoft.com/office/officeart/2024/3/layout/hArchList1"/>
    <dgm:cxn modelId="{06957CDA-CDA8-49D2-978B-AFAB048AEAA5}" type="presOf" srcId="{490A4260-FE89-46E1-9D0C-2AE7E17F31EC}" destId="{5E7F2C0E-6CE0-4B2E-A0C2-588D1531C757}" srcOrd="0" destOrd="0" presId="urn:microsoft.com/office/officeart/2024/3/layout/hArchList1"/>
    <dgm:cxn modelId="{0A757EE9-E32C-4CE5-BB14-6000357ECA93}" type="presOf" srcId="{A9ECA550-7014-4371-B92E-D27354A6286B}" destId="{D6886425-F692-4B06-9C6E-F9ED6BC3AF2A}" srcOrd="0" destOrd="0" presId="urn:microsoft.com/office/officeart/2024/3/layout/hArchList1"/>
    <dgm:cxn modelId="{FFE5EDF4-6268-45F5-BAD8-A2C5A1DD253D}" type="presOf" srcId="{E2D6A9F1-409D-4EC6-84E5-E5E9596C9E9B}" destId="{A64C4FC7-8FF5-4BE3-A687-440F0A721607}" srcOrd="0" destOrd="0" presId="urn:microsoft.com/office/officeart/2024/3/layout/hArchList1"/>
    <dgm:cxn modelId="{461FC73A-E8F9-4A0B-A2C4-5FF1B209311C}" type="presParOf" srcId="{5E2D7B5B-90E3-45B1-AFBF-A61B14073081}" destId="{9499B75F-A6E1-4A3B-B7C0-1C4AFB4585C0}" srcOrd="0" destOrd="0" presId="urn:microsoft.com/office/officeart/2024/3/layout/hArchList1"/>
    <dgm:cxn modelId="{DF9461B0-5865-4EAA-A4C3-4ACF1F038FD1}" type="presParOf" srcId="{9499B75F-A6E1-4A3B-B7C0-1C4AFB4585C0}" destId="{5E7F2C0E-6CE0-4B2E-A0C2-588D1531C757}" srcOrd="0" destOrd="0" presId="urn:microsoft.com/office/officeart/2024/3/layout/hArchList1"/>
    <dgm:cxn modelId="{25F2C86A-E8BB-44B4-9B33-F05F1867AD0B}" type="presParOf" srcId="{9499B75F-A6E1-4A3B-B7C0-1C4AFB4585C0}" destId="{FD394154-B59B-4172-BBB6-53A6D605764B}" srcOrd="1" destOrd="0" presId="urn:microsoft.com/office/officeart/2024/3/layout/hArchList1"/>
    <dgm:cxn modelId="{C723663F-BA3E-45D0-8D3F-2755CA3F20E4}" type="presParOf" srcId="{5E2D7B5B-90E3-45B1-AFBF-A61B14073081}" destId="{D6886425-F692-4B06-9C6E-F9ED6BC3AF2A}" srcOrd="1" destOrd="0" presId="urn:microsoft.com/office/officeart/2024/3/layout/hArchList1"/>
    <dgm:cxn modelId="{CE17C7B0-D2BA-4C51-B04D-2A480B6A9A2F}" type="presParOf" srcId="{5E2D7B5B-90E3-45B1-AFBF-A61B14073081}" destId="{6117AFA8-E264-464B-A050-26370DF207BB}" srcOrd="2" destOrd="0" presId="urn:microsoft.com/office/officeart/2024/3/layout/hArchList1"/>
    <dgm:cxn modelId="{6A7E6FAB-961C-4F25-9AA3-7AAA5BD7710C}" type="presParOf" srcId="{6117AFA8-E264-464B-A050-26370DF207BB}" destId="{E1474900-4F37-431C-961A-5D359B21FA0A}" srcOrd="0" destOrd="0" presId="urn:microsoft.com/office/officeart/2024/3/layout/hArchList1"/>
    <dgm:cxn modelId="{32449D8A-A560-486E-98FD-FE7A721A0DA2}" type="presParOf" srcId="{6117AFA8-E264-464B-A050-26370DF207BB}" destId="{A64C4FC7-8FF5-4BE3-A687-440F0A721607}" srcOrd="1" destOrd="0" presId="urn:microsoft.com/office/officeart/2024/3/layout/hArc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29346D3-9B84-47E5-BB8C-4A5F0DEB30B2}"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n-US"/>
        </a:p>
      </dgm:t>
    </dgm:pt>
    <dgm:pt modelId="{D5B1DFB6-04D2-480D-A042-DE484577CCF2}">
      <dgm:prSet phldrT="[Text]"/>
      <dgm:spPr/>
      <dgm:t>
        <a:bodyPr/>
        <a:lstStyle/>
        <a:p>
          <a:r>
            <a:rPr lang="en-US"/>
            <a:t>1</a:t>
          </a:r>
        </a:p>
      </dgm:t>
    </dgm:pt>
    <dgm:pt modelId="{9CDC7FC5-A163-4D54-9959-E67B7009B796}" type="parTrans" cxnId="{9C1F72DC-4FD2-495A-8EBC-764991A57C23}">
      <dgm:prSet/>
      <dgm:spPr/>
      <dgm:t>
        <a:bodyPr/>
        <a:lstStyle/>
        <a:p>
          <a:endParaRPr lang="en-US"/>
        </a:p>
      </dgm:t>
    </dgm:pt>
    <dgm:pt modelId="{844B5147-5319-47D0-AE61-AF87BE2C181C}" type="sibTrans" cxnId="{9C1F72DC-4FD2-495A-8EBC-764991A57C23}">
      <dgm:prSet/>
      <dgm:spPr/>
      <dgm:t>
        <a:bodyPr/>
        <a:lstStyle/>
        <a:p>
          <a:endParaRPr lang="en-US"/>
        </a:p>
      </dgm:t>
    </dgm:pt>
    <dgm:pt modelId="{05CF447C-6059-4432-93C0-9AC28232D674}">
      <dgm:prSet phldrT="[Text]"/>
      <dgm:spPr/>
      <dgm:t>
        <a:bodyPr/>
        <a:lstStyle/>
        <a:p>
          <a:r>
            <a:rPr lang="en-US" b="1">
              <a:solidFill>
                <a:srgbClr val="0070C0"/>
              </a:solidFill>
            </a:rPr>
            <a:t>Loads</a:t>
          </a:r>
          <a:r>
            <a:rPr lang="en-US"/>
            <a:t> &amp; </a:t>
          </a:r>
          <a:r>
            <a:rPr lang="en-US" b="1">
              <a:solidFill>
                <a:srgbClr val="0070C0"/>
              </a:solidFill>
            </a:rPr>
            <a:t>Parses</a:t>
          </a:r>
          <a:r>
            <a:rPr lang="en-US"/>
            <a:t> Project</a:t>
          </a:r>
        </a:p>
      </dgm:t>
    </dgm:pt>
    <dgm:pt modelId="{5D3D1498-0889-4A24-A1D2-71F1889435E5}" type="parTrans" cxnId="{7CA55160-AFFA-44EC-B7D9-C534570873D9}">
      <dgm:prSet/>
      <dgm:spPr/>
      <dgm:t>
        <a:bodyPr/>
        <a:lstStyle/>
        <a:p>
          <a:endParaRPr lang="en-US"/>
        </a:p>
      </dgm:t>
    </dgm:pt>
    <dgm:pt modelId="{B6082C5F-9794-4695-8713-ADE1BE9E7FC7}" type="sibTrans" cxnId="{7CA55160-AFFA-44EC-B7D9-C534570873D9}">
      <dgm:prSet/>
      <dgm:spPr/>
      <dgm:t>
        <a:bodyPr/>
        <a:lstStyle/>
        <a:p>
          <a:endParaRPr lang="en-US"/>
        </a:p>
      </dgm:t>
    </dgm:pt>
    <dgm:pt modelId="{971980FC-FF25-4480-AE93-33E86DD75C76}">
      <dgm:prSet phldrT="[Text]"/>
      <dgm:spPr/>
      <dgm:t>
        <a:bodyPr/>
        <a:lstStyle/>
        <a:p>
          <a:r>
            <a:rPr lang="en-US"/>
            <a:t>2</a:t>
          </a:r>
        </a:p>
      </dgm:t>
    </dgm:pt>
    <dgm:pt modelId="{F225813F-110F-4B49-8419-5BE10463AC48}" type="parTrans" cxnId="{71CBA5F2-CE66-46E0-970A-1EBB6F715A93}">
      <dgm:prSet/>
      <dgm:spPr/>
      <dgm:t>
        <a:bodyPr/>
        <a:lstStyle/>
        <a:p>
          <a:endParaRPr lang="en-US"/>
        </a:p>
      </dgm:t>
    </dgm:pt>
    <dgm:pt modelId="{92FAF9E1-A7C2-4BFD-9D66-8BF033CA890C}" type="sibTrans" cxnId="{71CBA5F2-CE66-46E0-970A-1EBB6F715A93}">
      <dgm:prSet/>
      <dgm:spPr/>
      <dgm:t>
        <a:bodyPr/>
        <a:lstStyle/>
        <a:p>
          <a:endParaRPr lang="en-US"/>
        </a:p>
      </dgm:t>
    </dgm:pt>
    <dgm:pt modelId="{82500703-1C4B-4D9E-ADAF-56CD1C454C82}">
      <dgm:prSet phldrT="[Text]"/>
      <dgm:spPr/>
      <dgm:t>
        <a:bodyPr/>
        <a:lstStyle/>
        <a:p>
          <a:r>
            <a:rPr lang="en-US"/>
            <a:t>Builds a </a:t>
          </a:r>
          <a:r>
            <a:rPr lang="en-US" b="1">
              <a:solidFill>
                <a:srgbClr val="0070C0"/>
              </a:solidFill>
            </a:rPr>
            <a:t>dependency graph</a:t>
          </a:r>
        </a:p>
      </dgm:t>
    </dgm:pt>
    <dgm:pt modelId="{A18ACFAE-7FD0-42E9-9238-AA46D4EFFBC7}" type="parTrans" cxnId="{17B35509-2820-43CA-A8F8-2D72EE5757E8}">
      <dgm:prSet/>
      <dgm:spPr/>
      <dgm:t>
        <a:bodyPr/>
        <a:lstStyle/>
        <a:p>
          <a:endParaRPr lang="en-US"/>
        </a:p>
      </dgm:t>
    </dgm:pt>
    <dgm:pt modelId="{BAD07B5D-1A64-4B08-8DBD-ED5608200EE5}" type="sibTrans" cxnId="{17B35509-2820-43CA-A8F8-2D72EE5757E8}">
      <dgm:prSet/>
      <dgm:spPr/>
      <dgm:t>
        <a:bodyPr/>
        <a:lstStyle/>
        <a:p>
          <a:endParaRPr lang="en-US"/>
        </a:p>
      </dgm:t>
    </dgm:pt>
    <dgm:pt modelId="{12272455-656F-4B96-8615-10B2425342C1}">
      <dgm:prSet phldrT="[Text]"/>
      <dgm:spPr/>
      <dgm:t>
        <a:bodyPr/>
        <a:lstStyle/>
        <a:p>
          <a:r>
            <a:rPr lang="en-US"/>
            <a:t>3</a:t>
          </a:r>
        </a:p>
      </dgm:t>
    </dgm:pt>
    <dgm:pt modelId="{B87A293D-A831-495A-A0C1-3E5402155B79}" type="parTrans" cxnId="{ECF206BE-DE9F-46EF-91A1-3F890D9C5C67}">
      <dgm:prSet/>
      <dgm:spPr/>
      <dgm:t>
        <a:bodyPr/>
        <a:lstStyle/>
        <a:p>
          <a:endParaRPr lang="en-US"/>
        </a:p>
      </dgm:t>
    </dgm:pt>
    <dgm:pt modelId="{268104A4-14EB-496F-9A57-5F7F75BAC97C}" type="sibTrans" cxnId="{ECF206BE-DE9F-46EF-91A1-3F890D9C5C67}">
      <dgm:prSet/>
      <dgm:spPr/>
      <dgm:t>
        <a:bodyPr/>
        <a:lstStyle/>
        <a:p>
          <a:endParaRPr lang="en-US"/>
        </a:p>
      </dgm:t>
    </dgm:pt>
    <dgm:pt modelId="{B5E93729-BFD4-47E7-928F-981D7EFA26C8}">
      <dgm:prSet phldrT="[Text]"/>
      <dgm:spPr/>
      <dgm:t>
        <a:bodyPr/>
        <a:lstStyle/>
        <a:p>
          <a:r>
            <a:rPr lang="en-US" b="1">
              <a:solidFill>
                <a:srgbClr val="0070C0"/>
              </a:solidFill>
            </a:rPr>
            <a:t>Selects nodes </a:t>
          </a:r>
          <a:r>
            <a:rPr lang="en-US"/>
            <a:t>(--select/--exclude)</a:t>
          </a:r>
        </a:p>
      </dgm:t>
    </dgm:pt>
    <dgm:pt modelId="{4B7A5FE1-96A0-447F-83AB-2E1218E785E0}" type="parTrans" cxnId="{80E07F49-24C8-4336-B0B1-9C8DE23F31A8}">
      <dgm:prSet/>
      <dgm:spPr/>
      <dgm:t>
        <a:bodyPr/>
        <a:lstStyle/>
        <a:p>
          <a:endParaRPr lang="en-US"/>
        </a:p>
      </dgm:t>
    </dgm:pt>
    <dgm:pt modelId="{68F55B28-A0E1-4E63-AEB0-401AF9106845}" type="sibTrans" cxnId="{80E07F49-24C8-4336-B0B1-9C8DE23F31A8}">
      <dgm:prSet/>
      <dgm:spPr/>
      <dgm:t>
        <a:bodyPr/>
        <a:lstStyle/>
        <a:p>
          <a:endParaRPr lang="en-US"/>
        </a:p>
      </dgm:t>
    </dgm:pt>
    <dgm:pt modelId="{389D3363-64CF-45E9-93DC-72B30CE6198F}">
      <dgm:prSet phldrT="[Text]"/>
      <dgm:spPr/>
      <dgm:t>
        <a:bodyPr/>
        <a:lstStyle/>
        <a:p>
          <a:r>
            <a:rPr lang="en-US"/>
            <a:t>4</a:t>
          </a:r>
        </a:p>
      </dgm:t>
    </dgm:pt>
    <dgm:pt modelId="{08E4C063-2C34-4B48-ACB9-118D8A5A917C}" type="parTrans" cxnId="{E2DCF0AC-D1EA-4D33-A951-28D451D00818}">
      <dgm:prSet/>
      <dgm:spPr/>
      <dgm:t>
        <a:bodyPr/>
        <a:lstStyle/>
        <a:p>
          <a:endParaRPr lang="en-US"/>
        </a:p>
      </dgm:t>
    </dgm:pt>
    <dgm:pt modelId="{53B44503-6882-42C7-8B08-B76C7D9A7C87}" type="sibTrans" cxnId="{E2DCF0AC-D1EA-4D33-A951-28D451D00818}">
      <dgm:prSet/>
      <dgm:spPr/>
      <dgm:t>
        <a:bodyPr/>
        <a:lstStyle/>
        <a:p>
          <a:endParaRPr lang="en-US"/>
        </a:p>
      </dgm:t>
    </dgm:pt>
    <dgm:pt modelId="{76DF0271-D70A-4EAF-BF1D-E11C9611372A}">
      <dgm:prSet phldrT="[Text]"/>
      <dgm:spPr/>
      <dgm:t>
        <a:bodyPr/>
        <a:lstStyle/>
        <a:p>
          <a:r>
            <a:rPr lang="en-US" b="1"/>
            <a:t>Compiles</a:t>
          </a:r>
          <a:r>
            <a:rPr lang="en-US"/>
            <a:t> </a:t>
          </a:r>
          <a:r>
            <a:rPr lang="en-US" b="1">
              <a:solidFill>
                <a:srgbClr val="0070C0"/>
              </a:solidFill>
            </a:rPr>
            <a:t>SQL</a:t>
          </a:r>
          <a:r>
            <a:rPr lang="en-US"/>
            <a:t> (</a:t>
          </a:r>
          <a:r>
            <a:rPr lang="en-US" b="1">
              <a:solidFill>
                <a:srgbClr val="0070C0"/>
              </a:solidFill>
            </a:rPr>
            <a:t>macros</a:t>
          </a:r>
          <a:r>
            <a:rPr lang="en-US"/>
            <a:t>, </a:t>
          </a:r>
          <a:r>
            <a:rPr lang="en-US" b="1">
              <a:solidFill>
                <a:srgbClr val="0070C0"/>
              </a:solidFill>
            </a:rPr>
            <a:t>Jinja</a:t>
          </a:r>
          <a:r>
            <a:rPr lang="en-US"/>
            <a:t>, </a:t>
          </a:r>
          <a:r>
            <a:rPr lang="en-US" b="1">
              <a:solidFill>
                <a:srgbClr val="0070C0"/>
              </a:solidFill>
            </a:rPr>
            <a:t>refs</a:t>
          </a:r>
          <a:r>
            <a:rPr lang="en-US"/>
            <a:t>)</a:t>
          </a:r>
        </a:p>
      </dgm:t>
    </dgm:pt>
    <dgm:pt modelId="{16BE4FB0-8F82-4375-82AC-25EFD3C26951}" type="parTrans" cxnId="{B5B59857-2B6A-4626-B921-C2F8A47A9B96}">
      <dgm:prSet/>
      <dgm:spPr/>
      <dgm:t>
        <a:bodyPr/>
        <a:lstStyle/>
        <a:p>
          <a:endParaRPr lang="en-US"/>
        </a:p>
      </dgm:t>
    </dgm:pt>
    <dgm:pt modelId="{8416630A-3319-4801-B6AC-5F33048C47D7}" type="sibTrans" cxnId="{B5B59857-2B6A-4626-B921-C2F8A47A9B96}">
      <dgm:prSet/>
      <dgm:spPr/>
      <dgm:t>
        <a:bodyPr/>
        <a:lstStyle/>
        <a:p>
          <a:endParaRPr lang="en-US"/>
        </a:p>
      </dgm:t>
    </dgm:pt>
    <dgm:pt modelId="{5D0C709A-48EF-40CE-8AD1-0BEB16E61C28}">
      <dgm:prSet phldrT="[Text]"/>
      <dgm:spPr/>
      <dgm:t>
        <a:bodyPr/>
        <a:lstStyle/>
        <a:p>
          <a:r>
            <a:rPr lang="en-US"/>
            <a:t>5</a:t>
          </a:r>
        </a:p>
      </dgm:t>
    </dgm:pt>
    <dgm:pt modelId="{2C2E6AD4-B130-4D17-9A90-C57B299EBBD2}" type="parTrans" cxnId="{B4815AE1-59E9-4E6E-B2DE-933E7EC41DB1}">
      <dgm:prSet/>
      <dgm:spPr/>
      <dgm:t>
        <a:bodyPr/>
        <a:lstStyle/>
        <a:p>
          <a:endParaRPr lang="en-US"/>
        </a:p>
      </dgm:t>
    </dgm:pt>
    <dgm:pt modelId="{2A4BD4EC-87C3-48FB-8C25-D20C32D8E58F}" type="sibTrans" cxnId="{B4815AE1-59E9-4E6E-B2DE-933E7EC41DB1}">
      <dgm:prSet/>
      <dgm:spPr/>
      <dgm:t>
        <a:bodyPr/>
        <a:lstStyle/>
        <a:p>
          <a:endParaRPr lang="en-US"/>
        </a:p>
      </dgm:t>
    </dgm:pt>
    <dgm:pt modelId="{7097940C-ABE3-4D6D-ADBB-514F3F164A00}">
      <dgm:prSet phldrT="[Text]"/>
      <dgm:spPr/>
      <dgm:t>
        <a:bodyPr/>
        <a:lstStyle/>
        <a:p>
          <a:r>
            <a:rPr lang="en-US" b="1">
              <a:solidFill>
                <a:srgbClr val="0070C0"/>
              </a:solidFill>
            </a:rPr>
            <a:t>Executes</a:t>
          </a:r>
          <a:r>
            <a:rPr lang="en-US"/>
            <a:t> </a:t>
          </a:r>
          <a:r>
            <a:rPr lang="en-US" b="1">
              <a:solidFill>
                <a:srgbClr val="0070C0"/>
              </a:solidFill>
            </a:rPr>
            <a:t>nodes</a:t>
          </a:r>
          <a:r>
            <a:rPr lang="en-US"/>
            <a:t> by </a:t>
          </a:r>
          <a:r>
            <a:rPr lang="en-US" b="1">
              <a:solidFill>
                <a:srgbClr val="0070C0"/>
              </a:solidFill>
            </a:rPr>
            <a:t>materialization</a:t>
          </a:r>
          <a:r>
            <a:rPr lang="en-US"/>
            <a:t> on your </a:t>
          </a:r>
          <a:r>
            <a:rPr lang="en-US" b="1">
              <a:solidFill>
                <a:srgbClr val="0070C0"/>
              </a:solidFill>
            </a:rPr>
            <a:t>warehouse</a:t>
          </a:r>
          <a:r>
            <a:rPr lang="en-US"/>
            <a:t>, with </a:t>
          </a:r>
          <a:r>
            <a:rPr lang="en-US" b="1">
              <a:solidFill>
                <a:srgbClr val="0070C0"/>
              </a:solidFill>
            </a:rPr>
            <a:t>concurrency</a:t>
          </a:r>
        </a:p>
      </dgm:t>
    </dgm:pt>
    <dgm:pt modelId="{6EE8F3B2-4383-42C8-BA91-00A1984B13BD}" type="parTrans" cxnId="{59956AA4-7C42-425E-8E6E-F65DE316E38A}">
      <dgm:prSet/>
      <dgm:spPr/>
      <dgm:t>
        <a:bodyPr/>
        <a:lstStyle/>
        <a:p>
          <a:endParaRPr lang="en-US"/>
        </a:p>
      </dgm:t>
    </dgm:pt>
    <dgm:pt modelId="{529775BF-23A3-489F-AA3F-42EAADA0B407}" type="sibTrans" cxnId="{59956AA4-7C42-425E-8E6E-F65DE316E38A}">
      <dgm:prSet/>
      <dgm:spPr/>
      <dgm:t>
        <a:bodyPr/>
        <a:lstStyle/>
        <a:p>
          <a:endParaRPr lang="en-US"/>
        </a:p>
      </dgm:t>
    </dgm:pt>
    <dgm:pt modelId="{AED227D5-67EA-4133-9D2A-BB88124DA520}">
      <dgm:prSet phldrT="[Text]"/>
      <dgm:spPr/>
      <dgm:t>
        <a:bodyPr/>
        <a:lstStyle/>
        <a:p>
          <a:r>
            <a:rPr lang="en-US"/>
            <a:t>6</a:t>
          </a:r>
        </a:p>
      </dgm:t>
    </dgm:pt>
    <dgm:pt modelId="{3DCA9E53-CC7B-43B4-99F4-C0B91DC43829}" type="parTrans" cxnId="{BB0ACAA3-BAC3-4AF9-804B-C88772BB7DF7}">
      <dgm:prSet/>
      <dgm:spPr/>
      <dgm:t>
        <a:bodyPr/>
        <a:lstStyle/>
        <a:p>
          <a:endParaRPr lang="en-US"/>
        </a:p>
      </dgm:t>
    </dgm:pt>
    <dgm:pt modelId="{B4AFFD23-4BB9-4E69-8BE7-5A4AEC13B82E}" type="sibTrans" cxnId="{BB0ACAA3-BAC3-4AF9-804B-C88772BB7DF7}">
      <dgm:prSet/>
      <dgm:spPr/>
      <dgm:t>
        <a:bodyPr/>
        <a:lstStyle/>
        <a:p>
          <a:endParaRPr lang="en-US"/>
        </a:p>
      </dgm:t>
    </dgm:pt>
    <dgm:pt modelId="{3D89D748-5C1F-4DCB-9674-3075AEB6E038}">
      <dgm:prSet phldrT="[Text]"/>
      <dgm:spPr/>
      <dgm:t>
        <a:bodyPr/>
        <a:lstStyle/>
        <a:p>
          <a:r>
            <a:rPr lang="en-US"/>
            <a:t>Runs </a:t>
          </a:r>
          <a:r>
            <a:rPr lang="en-US" b="1">
              <a:solidFill>
                <a:srgbClr val="0070C0"/>
              </a:solidFill>
            </a:rPr>
            <a:t>tests</a:t>
          </a:r>
          <a:r>
            <a:rPr lang="en-US"/>
            <a:t> after their upstream nodes</a:t>
          </a:r>
        </a:p>
      </dgm:t>
    </dgm:pt>
    <dgm:pt modelId="{1FBA83F9-FBE0-4C5A-BDD8-55D672CDC506}" type="parTrans" cxnId="{7DE58A26-C554-468B-A776-F707927757CA}">
      <dgm:prSet/>
      <dgm:spPr/>
      <dgm:t>
        <a:bodyPr/>
        <a:lstStyle/>
        <a:p>
          <a:endParaRPr lang="en-US"/>
        </a:p>
      </dgm:t>
    </dgm:pt>
    <dgm:pt modelId="{8DC8AAA5-7307-42EF-AC53-DBDAEBCAA4A6}" type="sibTrans" cxnId="{7DE58A26-C554-468B-A776-F707927757CA}">
      <dgm:prSet/>
      <dgm:spPr/>
      <dgm:t>
        <a:bodyPr/>
        <a:lstStyle/>
        <a:p>
          <a:endParaRPr lang="en-US"/>
        </a:p>
      </dgm:t>
    </dgm:pt>
    <dgm:pt modelId="{E7B21C95-0C4E-4DBC-88D9-C14273F7527E}">
      <dgm:prSet phldrT="[Text]"/>
      <dgm:spPr/>
      <dgm:t>
        <a:bodyPr/>
        <a:lstStyle/>
        <a:p>
          <a:r>
            <a:rPr lang="en-US"/>
            <a:t>7</a:t>
          </a:r>
        </a:p>
      </dgm:t>
    </dgm:pt>
    <dgm:pt modelId="{39F1FF44-2457-4510-A762-F110573734AA}" type="parTrans" cxnId="{3F0C0FF5-ADC2-435D-85EE-E6EC51D17A59}">
      <dgm:prSet/>
      <dgm:spPr/>
      <dgm:t>
        <a:bodyPr/>
        <a:lstStyle/>
        <a:p>
          <a:endParaRPr lang="en-US"/>
        </a:p>
      </dgm:t>
    </dgm:pt>
    <dgm:pt modelId="{B67EDDCE-F919-4554-AE66-0E741F941BCA}" type="sibTrans" cxnId="{3F0C0FF5-ADC2-435D-85EE-E6EC51D17A59}">
      <dgm:prSet/>
      <dgm:spPr/>
      <dgm:t>
        <a:bodyPr/>
        <a:lstStyle/>
        <a:p>
          <a:endParaRPr lang="en-US"/>
        </a:p>
      </dgm:t>
    </dgm:pt>
    <dgm:pt modelId="{F10F4F18-8482-4EDB-B72C-289A709B3565}">
      <dgm:prSet phldrT="[Text]"/>
      <dgm:spPr/>
      <dgm:t>
        <a:bodyPr/>
        <a:lstStyle/>
        <a:p>
          <a:r>
            <a:rPr lang="en-US"/>
            <a:t>Writes </a:t>
          </a:r>
          <a:r>
            <a:rPr lang="en-US" b="1">
              <a:solidFill>
                <a:srgbClr val="0070C0"/>
              </a:solidFill>
            </a:rPr>
            <a:t>artifacts</a:t>
          </a:r>
          <a:r>
            <a:rPr lang="en-US"/>
            <a:t> (</a:t>
          </a:r>
          <a:r>
            <a:rPr lang="en-US" b="1">
              <a:solidFill>
                <a:srgbClr val="0070C0"/>
              </a:solidFill>
            </a:rPr>
            <a:t>manifest</a:t>
          </a:r>
          <a:r>
            <a:rPr lang="en-US"/>
            <a:t>, </a:t>
          </a:r>
          <a:r>
            <a:rPr lang="en-US" b="1">
              <a:solidFill>
                <a:srgbClr val="0070C0"/>
              </a:solidFill>
            </a:rPr>
            <a:t>run_results</a:t>
          </a:r>
          <a:r>
            <a:rPr lang="en-US"/>
            <a:t>) to target</a:t>
          </a:r>
        </a:p>
      </dgm:t>
    </dgm:pt>
    <dgm:pt modelId="{95DAECEC-AA24-43CE-8C22-85A9C0B53A42}" type="parTrans" cxnId="{0F00AE07-02E7-443E-A79B-C25EDA43D425}">
      <dgm:prSet/>
      <dgm:spPr/>
      <dgm:t>
        <a:bodyPr/>
        <a:lstStyle/>
        <a:p>
          <a:endParaRPr lang="en-US"/>
        </a:p>
      </dgm:t>
    </dgm:pt>
    <dgm:pt modelId="{100A9EC8-F8B1-491E-9CE6-352244E64CAC}" type="sibTrans" cxnId="{0F00AE07-02E7-443E-A79B-C25EDA43D425}">
      <dgm:prSet/>
      <dgm:spPr/>
      <dgm:t>
        <a:bodyPr/>
        <a:lstStyle/>
        <a:p>
          <a:endParaRPr lang="en-US"/>
        </a:p>
      </dgm:t>
    </dgm:pt>
    <dgm:pt modelId="{4530D527-3FD0-4DAE-A80B-5BD7B0F05140}" type="pres">
      <dgm:prSet presAssocID="{229346D3-9B84-47E5-BB8C-4A5F0DEB30B2}" presName="Name0" presStyleCnt="0">
        <dgm:presLayoutVars>
          <dgm:dir/>
          <dgm:animLvl val="lvl"/>
          <dgm:resizeHandles val="exact"/>
        </dgm:presLayoutVars>
      </dgm:prSet>
      <dgm:spPr/>
    </dgm:pt>
    <dgm:pt modelId="{40E9258C-350D-444F-ADE4-4F1B69C0D365}" type="pres">
      <dgm:prSet presAssocID="{229346D3-9B84-47E5-BB8C-4A5F0DEB30B2}" presName="tSp" presStyleCnt="0"/>
      <dgm:spPr/>
    </dgm:pt>
    <dgm:pt modelId="{DE9F4675-16AB-4B37-A9BD-A535C427B3F5}" type="pres">
      <dgm:prSet presAssocID="{229346D3-9B84-47E5-BB8C-4A5F0DEB30B2}" presName="bSp" presStyleCnt="0"/>
      <dgm:spPr/>
    </dgm:pt>
    <dgm:pt modelId="{5E8164A0-C076-4CC2-A7CF-E0DEEF34675E}" type="pres">
      <dgm:prSet presAssocID="{229346D3-9B84-47E5-BB8C-4A5F0DEB30B2}" presName="process" presStyleCnt="0"/>
      <dgm:spPr/>
    </dgm:pt>
    <dgm:pt modelId="{10507069-6A15-4BD7-96E3-52397FF6A3B2}" type="pres">
      <dgm:prSet presAssocID="{D5B1DFB6-04D2-480D-A042-DE484577CCF2}" presName="composite1" presStyleCnt="0"/>
      <dgm:spPr/>
    </dgm:pt>
    <dgm:pt modelId="{6A5E81E7-1EFD-433E-99C6-0214BDC32DB8}" type="pres">
      <dgm:prSet presAssocID="{D5B1DFB6-04D2-480D-A042-DE484577CCF2}" presName="dummyNode1" presStyleLbl="node1" presStyleIdx="0" presStyleCnt="7"/>
      <dgm:spPr/>
    </dgm:pt>
    <dgm:pt modelId="{027F365E-02E5-4B8F-A558-B97B97C9A030}" type="pres">
      <dgm:prSet presAssocID="{D5B1DFB6-04D2-480D-A042-DE484577CCF2}" presName="childNode1" presStyleLbl="bgAcc1" presStyleIdx="0" presStyleCnt="7">
        <dgm:presLayoutVars>
          <dgm:bulletEnabled val="1"/>
        </dgm:presLayoutVars>
      </dgm:prSet>
      <dgm:spPr/>
    </dgm:pt>
    <dgm:pt modelId="{B03AF516-1E36-417C-8603-B3B54ACA2F0E}" type="pres">
      <dgm:prSet presAssocID="{D5B1DFB6-04D2-480D-A042-DE484577CCF2}" presName="childNode1tx" presStyleLbl="bgAcc1" presStyleIdx="0" presStyleCnt="7">
        <dgm:presLayoutVars>
          <dgm:bulletEnabled val="1"/>
        </dgm:presLayoutVars>
      </dgm:prSet>
      <dgm:spPr/>
    </dgm:pt>
    <dgm:pt modelId="{114C63F7-EC78-47D1-BD4D-30CB94F8FA2D}" type="pres">
      <dgm:prSet presAssocID="{D5B1DFB6-04D2-480D-A042-DE484577CCF2}" presName="parentNode1" presStyleLbl="node1" presStyleIdx="0" presStyleCnt="7">
        <dgm:presLayoutVars>
          <dgm:chMax val="1"/>
          <dgm:bulletEnabled val="1"/>
        </dgm:presLayoutVars>
      </dgm:prSet>
      <dgm:spPr/>
    </dgm:pt>
    <dgm:pt modelId="{DC9F273B-72F4-4075-840D-6FB78C3840F1}" type="pres">
      <dgm:prSet presAssocID="{D5B1DFB6-04D2-480D-A042-DE484577CCF2}" presName="connSite1" presStyleCnt="0"/>
      <dgm:spPr/>
    </dgm:pt>
    <dgm:pt modelId="{AB638134-1B56-4AF9-BA86-D4F0A8335CF5}" type="pres">
      <dgm:prSet presAssocID="{844B5147-5319-47D0-AE61-AF87BE2C181C}" presName="Name9" presStyleLbl="sibTrans2D1" presStyleIdx="0" presStyleCnt="6"/>
      <dgm:spPr/>
    </dgm:pt>
    <dgm:pt modelId="{77FFEBC3-942C-4A53-8C82-15EB2B132F31}" type="pres">
      <dgm:prSet presAssocID="{971980FC-FF25-4480-AE93-33E86DD75C76}" presName="composite2" presStyleCnt="0"/>
      <dgm:spPr/>
    </dgm:pt>
    <dgm:pt modelId="{CCF8261C-59DE-4C18-B205-18386D69E968}" type="pres">
      <dgm:prSet presAssocID="{971980FC-FF25-4480-AE93-33E86DD75C76}" presName="dummyNode2" presStyleLbl="node1" presStyleIdx="0" presStyleCnt="7"/>
      <dgm:spPr/>
    </dgm:pt>
    <dgm:pt modelId="{B2C2E59A-8E50-461E-B039-02B4EA17204A}" type="pres">
      <dgm:prSet presAssocID="{971980FC-FF25-4480-AE93-33E86DD75C76}" presName="childNode2" presStyleLbl="bgAcc1" presStyleIdx="1" presStyleCnt="7">
        <dgm:presLayoutVars>
          <dgm:bulletEnabled val="1"/>
        </dgm:presLayoutVars>
      </dgm:prSet>
      <dgm:spPr/>
    </dgm:pt>
    <dgm:pt modelId="{FCCAA445-E8E7-4199-BC26-EABCDB0381A8}" type="pres">
      <dgm:prSet presAssocID="{971980FC-FF25-4480-AE93-33E86DD75C76}" presName="childNode2tx" presStyleLbl="bgAcc1" presStyleIdx="1" presStyleCnt="7">
        <dgm:presLayoutVars>
          <dgm:bulletEnabled val="1"/>
        </dgm:presLayoutVars>
      </dgm:prSet>
      <dgm:spPr/>
    </dgm:pt>
    <dgm:pt modelId="{95D14E48-76BD-4D68-8D7D-ED94294B1DFC}" type="pres">
      <dgm:prSet presAssocID="{971980FC-FF25-4480-AE93-33E86DD75C76}" presName="parentNode2" presStyleLbl="node1" presStyleIdx="1" presStyleCnt="7">
        <dgm:presLayoutVars>
          <dgm:chMax val="0"/>
          <dgm:bulletEnabled val="1"/>
        </dgm:presLayoutVars>
      </dgm:prSet>
      <dgm:spPr/>
    </dgm:pt>
    <dgm:pt modelId="{5D99730C-9704-4DC3-B8E4-4FE18E655861}" type="pres">
      <dgm:prSet presAssocID="{971980FC-FF25-4480-AE93-33E86DD75C76}" presName="connSite2" presStyleCnt="0"/>
      <dgm:spPr/>
    </dgm:pt>
    <dgm:pt modelId="{79F0021C-E4D1-4C98-BE22-94D8230ACB54}" type="pres">
      <dgm:prSet presAssocID="{92FAF9E1-A7C2-4BFD-9D66-8BF033CA890C}" presName="Name18" presStyleLbl="sibTrans2D1" presStyleIdx="1" presStyleCnt="6"/>
      <dgm:spPr/>
    </dgm:pt>
    <dgm:pt modelId="{15C88D08-920F-4118-B2E9-5A56E4A7B39A}" type="pres">
      <dgm:prSet presAssocID="{12272455-656F-4B96-8615-10B2425342C1}" presName="composite1" presStyleCnt="0"/>
      <dgm:spPr/>
    </dgm:pt>
    <dgm:pt modelId="{B23286DA-3146-41D3-8D20-7A75CE9FAE04}" type="pres">
      <dgm:prSet presAssocID="{12272455-656F-4B96-8615-10B2425342C1}" presName="dummyNode1" presStyleLbl="node1" presStyleIdx="1" presStyleCnt="7"/>
      <dgm:spPr/>
    </dgm:pt>
    <dgm:pt modelId="{A58BC6E3-E891-410C-B14C-B99A02AF7A9A}" type="pres">
      <dgm:prSet presAssocID="{12272455-656F-4B96-8615-10B2425342C1}" presName="childNode1" presStyleLbl="bgAcc1" presStyleIdx="2" presStyleCnt="7">
        <dgm:presLayoutVars>
          <dgm:bulletEnabled val="1"/>
        </dgm:presLayoutVars>
      </dgm:prSet>
      <dgm:spPr/>
    </dgm:pt>
    <dgm:pt modelId="{6C2979C7-9F3E-4634-A190-E81C137D0D7A}" type="pres">
      <dgm:prSet presAssocID="{12272455-656F-4B96-8615-10B2425342C1}" presName="childNode1tx" presStyleLbl="bgAcc1" presStyleIdx="2" presStyleCnt="7">
        <dgm:presLayoutVars>
          <dgm:bulletEnabled val="1"/>
        </dgm:presLayoutVars>
      </dgm:prSet>
      <dgm:spPr/>
    </dgm:pt>
    <dgm:pt modelId="{63A461D1-3F21-4D57-9388-7FF2C68577A6}" type="pres">
      <dgm:prSet presAssocID="{12272455-656F-4B96-8615-10B2425342C1}" presName="parentNode1" presStyleLbl="node1" presStyleIdx="2" presStyleCnt="7">
        <dgm:presLayoutVars>
          <dgm:chMax val="1"/>
          <dgm:bulletEnabled val="1"/>
        </dgm:presLayoutVars>
      </dgm:prSet>
      <dgm:spPr/>
    </dgm:pt>
    <dgm:pt modelId="{AFCB9CFE-E440-4D09-83C9-3B5D1A9B3B12}" type="pres">
      <dgm:prSet presAssocID="{12272455-656F-4B96-8615-10B2425342C1}" presName="connSite1" presStyleCnt="0"/>
      <dgm:spPr/>
    </dgm:pt>
    <dgm:pt modelId="{10DAF214-CF97-458A-93D0-D4E2E29E9EFB}" type="pres">
      <dgm:prSet presAssocID="{268104A4-14EB-496F-9A57-5F7F75BAC97C}" presName="Name9" presStyleLbl="sibTrans2D1" presStyleIdx="2" presStyleCnt="6"/>
      <dgm:spPr/>
    </dgm:pt>
    <dgm:pt modelId="{D5C141A6-F29C-43EB-BDA6-FAA67B6E0128}" type="pres">
      <dgm:prSet presAssocID="{389D3363-64CF-45E9-93DC-72B30CE6198F}" presName="composite2" presStyleCnt="0"/>
      <dgm:spPr/>
    </dgm:pt>
    <dgm:pt modelId="{E46C7CF8-7248-42D5-9DFE-1CD333F49B4A}" type="pres">
      <dgm:prSet presAssocID="{389D3363-64CF-45E9-93DC-72B30CE6198F}" presName="dummyNode2" presStyleLbl="node1" presStyleIdx="2" presStyleCnt="7"/>
      <dgm:spPr/>
    </dgm:pt>
    <dgm:pt modelId="{0D677AC0-781B-4A13-B8A2-648B7AEC406C}" type="pres">
      <dgm:prSet presAssocID="{389D3363-64CF-45E9-93DC-72B30CE6198F}" presName="childNode2" presStyleLbl="bgAcc1" presStyleIdx="3" presStyleCnt="7">
        <dgm:presLayoutVars>
          <dgm:bulletEnabled val="1"/>
        </dgm:presLayoutVars>
      </dgm:prSet>
      <dgm:spPr/>
    </dgm:pt>
    <dgm:pt modelId="{D07301B9-4B0F-4006-9DB4-1C91C1F24E93}" type="pres">
      <dgm:prSet presAssocID="{389D3363-64CF-45E9-93DC-72B30CE6198F}" presName="childNode2tx" presStyleLbl="bgAcc1" presStyleIdx="3" presStyleCnt="7">
        <dgm:presLayoutVars>
          <dgm:bulletEnabled val="1"/>
        </dgm:presLayoutVars>
      </dgm:prSet>
      <dgm:spPr/>
    </dgm:pt>
    <dgm:pt modelId="{8565CD8C-B066-4420-9B08-256B66130F04}" type="pres">
      <dgm:prSet presAssocID="{389D3363-64CF-45E9-93DC-72B30CE6198F}" presName="parentNode2" presStyleLbl="node1" presStyleIdx="3" presStyleCnt="7">
        <dgm:presLayoutVars>
          <dgm:chMax val="0"/>
          <dgm:bulletEnabled val="1"/>
        </dgm:presLayoutVars>
      </dgm:prSet>
      <dgm:spPr/>
    </dgm:pt>
    <dgm:pt modelId="{55CC7AF7-3092-468C-BF67-6005FB03B575}" type="pres">
      <dgm:prSet presAssocID="{389D3363-64CF-45E9-93DC-72B30CE6198F}" presName="connSite2" presStyleCnt="0"/>
      <dgm:spPr/>
    </dgm:pt>
    <dgm:pt modelId="{473F9F6E-182D-4E8F-9C21-2460BE3D36BB}" type="pres">
      <dgm:prSet presAssocID="{53B44503-6882-42C7-8B08-B76C7D9A7C87}" presName="Name18" presStyleLbl="sibTrans2D1" presStyleIdx="3" presStyleCnt="6"/>
      <dgm:spPr/>
    </dgm:pt>
    <dgm:pt modelId="{8137FF7B-78AC-4840-80C8-1ABA5452CC6B}" type="pres">
      <dgm:prSet presAssocID="{5D0C709A-48EF-40CE-8AD1-0BEB16E61C28}" presName="composite1" presStyleCnt="0"/>
      <dgm:spPr/>
    </dgm:pt>
    <dgm:pt modelId="{63EE9936-C420-41B1-A541-7477122D02DF}" type="pres">
      <dgm:prSet presAssocID="{5D0C709A-48EF-40CE-8AD1-0BEB16E61C28}" presName="dummyNode1" presStyleLbl="node1" presStyleIdx="3" presStyleCnt="7"/>
      <dgm:spPr/>
    </dgm:pt>
    <dgm:pt modelId="{8A10AD6D-1277-476D-BD14-9FA11975875C}" type="pres">
      <dgm:prSet presAssocID="{5D0C709A-48EF-40CE-8AD1-0BEB16E61C28}" presName="childNode1" presStyleLbl="bgAcc1" presStyleIdx="4" presStyleCnt="7">
        <dgm:presLayoutVars>
          <dgm:bulletEnabled val="1"/>
        </dgm:presLayoutVars>
      </dgm:prSet>
      <dgm:spPr/>
    </dgm:pt>
    <dgm:pt modelId="{CB62A4AF-FD60-4D7E-B679-E5A4C8ED9F8A}" type="pres">
      <dgm:prSet presAssocID="{5D0C709A-48EF-40CE-8AD1-0BEB16E61C28}" presName="childNode1tx" presStyleLbl="bgAcc1" presStyleIdx="4" presStyleCnt="7">
        <dgm:presLayoutVars>
          <dgm:bulletEnabled val="1"/>
        </dgm:presLayoutVars>
      </dgm:prSet>
      <dgm:spPr/>
    </dgm:pt>
    <dgm:pt modelId="{45BE47DF-A2E7-4898-9A63-D3E1D237ECA4}" type="pres">
      <dgm:prSet presAssocID="{5D0C709A-48EF-40CE-8AD1-0BEB16E61C28}" presName="parentNode1" presStyleLbl="node1" presStyleIdx="4" presStyleCnt="7">
        <dgm:presLayoutVars>
          <dgm:chMax val="1"/>
          <dgm:bulletEnabled val="1"/>
        </dgm:presLayoutVars>
      </dgm:prSet>
      <dgm:spPr/>
    </dgm:pt>
    <dgm:pt modelId="{6A9A2B06-36B2-42F8-99AF-11BBC17A5107}" type="pres">
      <dgm:prSet presAssocID="{5D0C709A-48EF-40CE-8AD1-0BEB16E61C28}" presName="connSite1" presStyleCnt="0"/>
      <dgm:spPr/>
    </dgm:pt>
    <dgm:pt modelId="{23B013BF-E454-499A-A284-37D1A517EC9E}" type="pres">
      <dgm:prSet presAssocID="{2A4BD4EC-87C3-48FB-8C25-D20C32D8E58F}" presName="Name9" presStyleLbl="sibTrans2D1" presStyleIdx="4" presStyleCnt="6"/>
      <dgm:spPr/>
    </dgm:pt>
    <dgm:pt modelId="{5B4F1F36-C9AF-43A7-B530-04E83A45EE49}" type="pres">
      <dgm:prSet presAssocID="{AED227D5-67EA-4133-9D2A-BB88124DA520}" presName="composite2" presStyleCnt="0"/>
      <dgm:spPr/>
    </dgm:pt>
    <dgm:pt modelId="{82926042-DCAD-4C36-BF82-BC62552F9799}" type="pres">
      <dgm:prSet presAssocID="{AED227D5-67EA-4133-9D2A-BB88124DA520}" presName="dummyNode2" presStyleLbl="node1" presStyleIdx="4" presStyleCnt="7"/>
      <dgm:spPr/>
    </dgm:pt>
    <dgm:pt modelId="{B4277B06-F002-42BE-83BC-5BC310804882}" type="pres">
      <dgm:prSet presAssocID="{AED227D5-67EA-4133-9D2A-BB88124DA520}" presName="childNode2" presStyleLbl="bgAcc1" presStyleIdx="5" presStyleCnt="7">
        <dgm:presLayoutVars>
          <dgm:bulletEnabled val="1"/>
        </dgm:presLayoutVars>
      </dgm:prSet>
      <dgm:spPr/>
    </dgm:pt>
    <dgm:pt modelId="{99C4578E-B405-45A0-98B3-1E277D0D3C6B}" type="pres">
      <dgm:prSet presAssocID="{AED227D5-67EA-4133-9D2A-BB88124DA520}" presName="childNode2tx" presStyleLbl="bgAcc1" presStyleIdx="5" presStyleCnt="7">
        <dgm:presLayoutVars>
          <dgm:bulletEnabled val="1"/>
        </dgm:presLayoutVars>
      </dgm:prSet>
      <dgm:spPr/>
    </dgm:pt>
    <dgm:pt modelId="{5E8E57E3-4161-45D0-A2E5-B2AC680A04B5}" type="pres">
      <dgm:prSet presAssocID="{AED227D5-67EA-4133-9D2A-BB88124DA520}" presName="parentNode2" presStyleLbl="node1" presStyleIdx="5" presStyleCnt="7">
        <dgm:presLayoutVars>
          <dgm:chMax val="0"/>
          <dgm:bulletEnabled val="1"/>
        </dgm:presLayoutVars>
      </dgm:prSet>
      <dgm:spPr/>
    </dgm:pt>
    <dgm:pt modelId="{AF2B015A-6A34-496E-81AA-4F2CBBE07281}" type="pres">
      <dgm:prSet presAssocID="{AED227D5-67EA-4133-9D2A-BB88124DA520}" presName="connSite2" presStyleCnt="0"/>
      <dgm:spPr/>
    </dgm:pt>
    <dgm:pt modelId="{06103B40-08AA-47EF-B3F0-9D60AD5465DB}" type="pres">
      <dgm:prSet presAssocID="{B4AFFD23-4BB9-4E69-8BE7-5A4AEC13B82E}" presName="Name18" presStyleLbl="sibTrans2D1" presStyleIdx="5" presStyleCnt="6"/>
      <dgm:spPr/>
    </dgm:pt>
    <dgm:pt modelId="{C65CBA67-B709-480C-9727-95B4FBBE2E0F}" type="pres">
      <dgm:prSet presAssocID="{E7B21C95-0C4E-4DBC-88D9-C14273F7527E}" presName="composite1" presStyleCnt="0"/>
      <dgm:spPr/>
    </dgm:pt>
    <dgm:pt modelId="{A9C0E900-4873-42E4-9999-4D726EC1B09B}" type="pres">
      <dgm:prSet presAssocID="{E7B21C95-0C4E-4DBC-88D9-C14273F7527E}" presName="dummyNode1" presStyleLbl="node1" presStyleIdx="5" presStyleCnt="7"/>
      <dgm:spPr/>
    </dgm:pt>
    <dgm:pt modelId="{BA8C6D7B-1EF6-4543-948C-3E4B46D5A7FB}" type="pres">
      <dgm:prSet presAssocID="{E7B21C95-0C4E-4DBC-88D9-C14273F7527E}" presName="childNode1" presStyleLbl="bgAcc1" presStyleIdx="6" presStyleCnt="7">
        <dgm:presLayoutVars>
          <dgm:bulletEnabled val="1"/>
        </dgm:presLayoutVars>
      </dgm:prSet>
      <dgm:spPr/>
    </dgm:pt>
    <dgm:pt modelId="{599B35D7-AEFD-4658-A32A-84A0C3F72DCA}" type="pres">
      <dgm:prSet presAssocID="{E7B21C95-0C4E-4DBC-88D9-C14273F7527E}" presName="childNode1tx" presStyleLbl="bgAcc1" presStyleIdx="6" presStyleCnt="7">
        <dgm:presLayoutVars>
          <dgm:bulletEnabled val="1"/>
        </dgm:presLayoutVars>
      </dgm:prSet>
      <dgm:spPr/>
    </dgm:pt>
    <dgm:pt modelId="{6ACDEE17-08A7-47B8-9FC8-4A07C5CA3484}" type="pres">
      <dgm:prSet presAssocID="{E7B21C95-0C4E-4DBC-88D9-C14273F7527E}" presName="parentNode1" presStyleLbl="node1" presStyleIdx="6" presStyleCnt="7">
        <dgm:presLayoutVars>
          <dgm:chMax val="1"/>
          <dgm:bulletEnabled val="1"/>
        </dgm:presLayoutVars>
      </dgm:prSet>
      <dgm:spPr/>
    </dgm:pt>
    <dgm:pt modelId="{D126E81A-6BDB-4652-A9ED-F22BD48D8541}" type="pres">
      <dgm:prSet presAssocID="{E7B21C95-0C4E-4DBC-88D9-C14273F7527E}" presName="connSite1" presStyleCnt="0"/>
      <dgm:spPr/>
    </dgm:pt>
  </dgm:ptLst>
  <dgm:cxnLst>
    <dgm:cxn modelId="{7D1F7807-CA14-433D-8E72-BD5D76D91659}" type="presOf" srcId="{B4AFFD23-4BB9-4E69-8BE7-5A4AEC13B82E}" destId="{06103B40-08AA-47EF-B3F0-9D60AD5465DB}" srcOrd="0" destOrd="0" presId="urn:microsoft.com/office/officeart/2005/8/layout/hProcess4"/>
    <dgm:cxn modelId="{0F00AE07-02E7-443E-A79B-C25EDA43D425}" srcId="{E7B21C95-0C4E-4DBC-88D9-C14273F7527E}" destId="{F10F4F18-8482-4EDB-B72C-289A709B3565}" srcOrd="0" destOrd="0" parTransId="{95DAECEC-AA24-43CE-8C22-85A9C0B53A42}" sibTransId="{100A9EC8-F8B1-491E-9CE6-352244E64CAC}"/>
    <dgm:cxn modelId="{3ED4E207-63B1-40DD-AF53-66A967926DBE}" type="presOf" srcId="{92FAF9E1-A7C2-4BFD-9D66-8BF033CA890C}" destId="{79F0021C-E4D1-4C98-BE22-94D8230ACB54}" srcOrd="0" destOrd="0" presId="urn:microsoft.com/office/officeart/2005/8/layout/hProcess4"/>
    <dgm:cxn modelId="{17B35509-2820-43CA-A8F8-2D72EE5757E8}" srcId="{971980FC-FF25-4480-AE93-33E86DD75C76}" destId="{82500703-1C4B-4D9E-ADAF-56CD1C454C82}" srcOrd="0" destOrd="0" parTransId="{A18ACFAE-7FD0-42E9-9238-AA46D4EFFBC7}" sibTransId="{BAD07B5D-1A64-4B08-8DBD-ED5608200EE5}"/>
    <dgm:cxn modelId="{CC576D13-958B-421C-B68E-01387E8E0217}" type="presOf" srcId="{844B5147-5319-47D0-AE61-AF87BE2C181C}" destId="{AB638134-1B56-4AF9-BA86-D4F0A8335CF5}" srcOrd="0" destOrd="0" presId="urn:microsoft.com/office/officeart/2005/8/layout/hProcess4"/>
    <dgm:cxn modelId="{F40F821E-3B90-43D2-B321-EB9253463F01}" type="presOf" srcId="{7097940C-ABE3-4D6D-ADBB-514F3F164A00}" destId="{CB62A4AF-FD60-4D7E-B679-E5A4C8ED9F8A}" srcOrd="1" destOrd="0" presId="urn:microsoft.com/office/officeart/2005/8/layout/hProcess4"/>
    <dgm:cxn modelId="{1D20FD1F-819C-4672-BCF4-8F66102A481D}" type="presOf" srcId="{05CF447C-6059-4432-93C0-9AC28232D674}" destId="{B03AF516-1E36-417C-8603-B3B54ACA2F0E}" srcOrd="1" destOrd="0" presId="urn:microsoft.com/office/officeart/2005/8/layout/hProcess4"/>
    <dgm:cxn modelId="{7DE58A26-C554-468B-A776-F707927757CA}" srcId="{AED227D5-67EA-4133-9D2A-BB88124DA520}" destId="{3D89D748-5C1F-4DCB-9674-3075AEB6E038}" srcOrd="0" destOrd="0" parTransId="{1FBA83F9-FBE0-4C5A-BDD8-55D672CDC506}" sibTransId="{8DC8AAA5-7307-42EF-AC53-DBDAEBCAA4A6}"/>
    <dgm:cxn modelId="{972D2230-F2C7-4AF3-90AB-3CFA6ECAA455}" type="presOf" srcId="{3D89D748-5C1F-4DCB-9674-3075AEB6E038}" destId="{99C4578E-B405-45A0-98B3-1E277D0D3C6B}" srcOrd="1" destOrd="0" presId="urn:microsoft.com/office/officeart/2005/8/layout/hProcess4"/>
    <dgm:cxn modelId="{FA02915B-B79B-4922-B0F3-650FBF2A4F91}" type="presOf" srcId="{05CF447C-6059-4432-93C0-9AC28232D674}" destId="{027F365E-02E5-4B8F-A558-B97B97C9A030}" srcOrd="0" destOrd="0" presId="urn:microsoft.com/office/officeart/2005/8/layout/hProcess4"/>
    <dgm:cxn modelId="{7CA55160-AFFA-44EC-B7D9-C534570873D9}" srcId="{D5B1DFB6-04D2-480D-A042-DE484577CCF2}" destId="{05CF447C-6059-4432-93C0-9AC28232D674}" srcOrd="0" destOrd="0" parTransId="{5D3D1498-0889-4A24-A1D2-71F1889435E5}" sibTransId="{B6082C5F-9794-4695-8713-ADE1BE9E7FC7}"/>
    <dgm:cxn modelId="{31A02844-CBA3-4085-8499-1AEC23008FCD}" type="presOf" srcId="{2A4BD4EC-87C3-48FB-8C25-D20C32D8E58F}" destId="{23B013BF-E454-499A-A284-37D1A517EC9E}" srcOrd="0" destOrd="0" presId="urn:microsoft.com/office/officeart/2005/8/layout/hProcess4"/>
    <dgm:cxn modelId="{7168D064-259A-431C-B1D8-43D616653060}" type="presOf" srcId="{B5E93729-BFD4-47E7-928F-981D7EFA26C8}" destId="{6C2979C7-9F3E-4634-A190-E81C137D0D7A}" srcOrd="1" destOrd="0" presId="urn:microsoft.com/office/officeart/2005/8/layout/hProcess4"/>
    <dgm:cxn modelId="{28F51048-D0D7-4691-86FB-E2056E3C3135}" type="presOf" srcId="{12272455-656F-4B96-8615-10B2425342C1}" destId="{63A461D1-3F21-4D57-9388-7FF2C68577A6}" srcOrd="0" destOrd="0" presId="urn:microsoft.com/office/officeart/2005/8/layout/hProcess4"/>
    <dgm:cxn modelId="{80E07F49-24C8-4336-B0B1-9C8DE23F31A8}" srcId="{12272455-656F-4B96-8615-10B2425342C1}" destId="{B5E93729-BFD4-47E7-928F-981D7EFA26C8}" srcOrd="0" destOrd="0" parTransId="{4B7A5FE1-96A0-447F-83AB-2E1218E785E0}" sibTransId="{68F55B28-A0E1-4E63-AEB0-401AF9106845}"/>
    <dgm:cxn modelId="{B5B59857-2B6A-4626-B921-C2F8A47A9B96}" srcId="{389D3363-64CF-45E9-93DC-72B30CE6198F}" destId="{76DF0271-D70A-4EAF-BF1D-E11C9611372A}" srcOrd="0" destOrd="0" parTransId="{16BE4FB0-8F82-4375-82AC-25EFD3C26951}" sibTransId="{8416630A-3319-4801-B6AC-5F33048C47D7}"/>
    <dgm:cxn modelId="{82E2C759-1202-400A-BDC7-8A28A5204A8B}" type="presOf" srcId="{76DF0271-D70A-4EAF-BF1D-E11C9611372A}" destId="{D07301B9-4B0F-4006-9DB4-1C91C1F24E93}" srcOrd="1" destOrd="0" presId="urn:microsoft.com/office/officeart/2005/8/layout/hProcess4"/>
    <dgm:cxn modelId="{4A9DB77F-737B-4A73-B0ED-D93D6DCF4858}" type="presOf" srcId="{53B44503-6882-42C7-8B08-B76C7D9A7C87}" destId="{473F9F6E-182D-4E8F-9C21-2460BE3D36BB}" srcOrd="0" destOrd="0" presId="urn:microsoft.com/office/officeart/2005/8/layout/hProcess4"/>
    <dgm:cxn modelId="{9BE8358A-A50E-45C7-9976-168A7EAA7771}" type="presOf" srcId="{F10F4F18-8482-4EDB-B72C-289A709B3565}" destId="{599B35D7-AEFD-4658-A32A-84A0C3F72DCA}" srcOrd="1" destOrd="0" presId="urn:microsoft.com/office/officeart/2005/8/layout/hProcess4"/>
    <dgm:cxn modelId="{0B968D90-BD61-4234-9493-51E8B184430B}" type="presOf" srcId="{82500703-1C4B-4D9E-ADAF-56CD1C454C82}" destId="{FCCAA445-E8E7-4199-BC26-EABCDB0381A8}" srcOrd="1" destOrd="0" presId="urn:microsoft.com/office/officeart/2005/8/layout/hProcess4"/>
    <dgm:cxn modelId="{20698398-38B6-4803-8FB6-1595EB1C0581}" type="presOf" srcId="{D5B1DFB6-04D2-480D-A042-DE484577CCF2}" destId="{114C63F7-EC78-47D1-BD4D-30CB94F8FA2D}" srcOrd="0" destOrd="0" presId="urn:microsoft.com/office/officeart/2005/8/layout/hProcess4"/>
    <dgm:cxn modelId="{756F569A-7FAA-45E4-859B-3C22BF523BC4}" type="presOf" srcId="{5D0C709A-48EF-40CE-8AD1-0BEB16E61C28}" destId="{45BE47DF-A2E7-4898-9A63-D3E1D237ECA4}" srcOrd="0" destOrd="0" presId="urn:microsoft.com/office/officeart/2005/8/layout/hProcess4"/>
    <dgm:cxn modelId="{B76637A2-E66D-4E89-9472-548EDD123131}" type="presOf" srcId="{229346D3-9B84-47E5-BB8C-4A5F0DEB30B2}" destId="{4530D527-3FD0-4DAE-A80B-5BD7B0F05140}" srcOrd="0" destOrd="0" presId="urn:microsoft.com/office/officeart/2005/8/layout/hProcess4"/>
    <dgm:cxn modelId="{BB0ACAA3-BAC3-4AF9-804B-C88772BB7DF7}" srcId="{229346D3-9B84-47E5-BB8C-4A5F0DEB30B2}" destId="{AED227D5-67EA-4133-9D2A-BB88124DA520}" srcOrd="5" destOrd="0" parTransId="{3DCA9E53-CC7B-43B4-99F4-C0B91DC43829}" sibTransId="{B4AFFD23-4BB9-4E69-8BE7-5A4AEC13B82E}"/>
    <dgm:cxn modelId="{F63545A4-3401-4109-876F-6CF380D0B555}" type="presOf" srcId="{3D89D748-5C1F-4DCB-9674-3075AEB6E038}" destId="{B4277B06-F002-42BE-83BC-5BC310804882}" srcOrd="0" destOrd="0" presId="urn:microsoft.com/office/officeart/2005/8/layout/hProcess4"/>
    <dgm:cxn modelId="{59956AA4-7C42-425E-8E6E-F65DE316E38A}" srcId="{5D0C709A-48EF-40CE-8AD1-0BEB16E61C28}" destId="{7097940C-ABE3-4D6D-ADBB-514F3F164A00}" srcOrd="0" destOrd="0" parTransId="{6EE8F3B2-4383-42C8-BA91-00A1984B13BD}" sibTransId="{529775BF-23A3-489F-AA3F-42EAADA0B407}"/>
    <dgm:cxn modelId="{75698FA8-9236-40B5-83E8-0A78C42E884C}" type="presOf" srcId="{971980FC-FF25-4480-AE93-33E86DD75C76}" destId="{95D14E48-76BD-4D68-8D7D-ED94294B1DFC}" srcOrd="0" destOrd="0" presId="urn:microsoft.com/office/officeart/2005/8/layout/hProcess4"/>
    <dgm:cxn modelId="{741BDAA8-B3DA-4802-A0FD-0A44545D8151}" type="presOf" srcId="{AED227D5-67EA-4133-9D2A-BB88124DA520}" destId="{5E8E57E3-4161-45D0-A2E5-B2AC680A04B5}" srcOrd="0" destOrd="0" presId="urn:microsoft.com/office/officeart/2005/8/layout/hProcess4"/>
    <dgm:cxn modelId="{E2DCF0AC-D1EA-4D33-A951-28D451D00818}" srcId="{229346D3-9B84-47E5-BB8C-4A5F0DEB30B2}" destId="{389D3363-64CF-45E9-93DC-72B30CE6198F}" srcOrd="3" destOrd="0" parTransId="{08E4C063-2C34-4B48-ACB9-118D8A5A917C}" sibTransId="{53B44503-6882-42C7-8B08-B76C7D9A7C87}"/>
    <dgm:cxn modelId="{A151A3B6-2F77-4F62-AC45-D1439D603FA7}" type="presOf" srcId="{7097940C-ABE3-4D6D-ADBB-514F3F164A00}" destId="{8A10AD6D-1277-476D-BD14-9FA11975875C}" srcOrd="0" destOrd="0" presId="urn:microsoft.com/office/officeart/2005/8/layout/hProcess4"/>
    <dgm:cxn modelId="{DA0863B8-758A-427F-921A-F8F9BF7165C5}" type="presOf" srcId="{82500703-1C4B-4D9E-ADAF-56CD1C454C82}" destId="{B2C2E59A-8E50-461E-B039-02B4EA17204A}" srcOrd="0" destOrd="0" presId="urn:microsoft.com/office/officeart/2005/8/layout/hProcess4"/>
    <dgm:cxn modelId="{5E7007BC-F2C0-4FB1-9BAE-767C528400CD}" type="presOf" srcId="{E7B21C95-0C4E-4DBC-88D9-C14273F7527E}" destId="{6ACDEE17-08A7-47B8-9FC8-4A07C5CA3484}" srcOrd="0" destOrd="0" presId="urn:microsoft.com/office/officeart/2005/8/layout/hProcess4"/>
    <dgm:cxn modelId="{ECF206BE-DE9F-46EF-91A1-3F890D9C5C67}" srcId="{229346D3-9B84-47E5-BB8C-4A5F0DEB30B2}" destId="{12272455-656F-4B96-8615-10B2425342C1}" srcOrd="2" destOrd="0" parTransId="{B87A293D-A831-495A-A0C1-3E5402155B79}" sibTransId="{268104A4-14EB-496F-9A57-5F7F75BAC97C}"/>
    <dgm:cxn modelId="{54DE91CC-E33F-4209-909D-2B63D391CA7D}" type="presOf" srcId="{389D3363-64CF-45E9-93DC-72B30CE6198F}" destId="{8565CD8C-B066-4420-9B08-256B66130F04}" srcOrd="0" destOrd="0" presId="urn:microsoft.com/office/officeart/2005/8/layout/hProcess4"/>
    <dgm:cxn modelId="{9C1F72DC-4FD2-495A-8EBC-764991A57C23}" srcId="{229346D3-9B84-47E5-BB8C-4A5F0DEB30B2}" destId="{D5B1DFB6-04D2-480D-A042-DE484577CCF2}" srcOrd="0" destOrd="0" parTransId="{9CDC7FC5-A163-4D54-9959-E67B7009B796}" sibTransId="{844B5147-5319-47D0-AE61-AF87BE2C181C}"/>
    <dgm:cxn modelId="{B4815AE1-59E9-4E6E-B2DE-933E7EC41DB1}" srcId="{229346D3-9B84-47E5-BB8C-4A5F0DEB30B2}" destId="{5D0C709A-48EF-40CE-8AD1-0BEB16E61C28}" srcOrd="4" destOrd="0" parTransId="{2C2E6AD4-B130-4D17-9A90-C57B299EBBD2}" sibTransId="{2A4BD4EC-87C3-48FB-8C25-D20C32D8E58F}"/>
    <dgm:cxn modelId="{09C04BEB-0F18-4B1D-BE47-6D9E682132D6}" type="presOf" srcId="{F10F4F18-8482-4EDB-B72C-289A709B3565}" destId="{BA8C6D7B-1EF6-4543-948C-3E4B46D5A7FB}" srcOrd="0" destOrd="0" presId="urn:microsoft.com/office/officeart/2005/8/layout/hProcess4"/>
    <dgm:cxn modelId="{1400E3EB-2342-49C0-812F-69F0F229A09B}" type="presOf" srcId="{268104A4-14EB-496F-9A57-5F7F75BAC97C}" destId="{10DAF214-CF97-458A-93D0-D4E2E29E9EFB}" srcOrd="0" destOrd="0" presId="urn:microsoft.com/office/officeart/2005/8/layout/hProcess4"/>
    <dgm:cxn modelId="{71CBA5F2-CE66-46E0-970A-1EBB6F715A93}" srcId="{229346D3-9B84-47E5-BB8C-4A5F0DEB30B2}" destId="{971980FC-FF25-4480-AE93-33E86DD75C76}" srcOrd="1" destOrd="0" parTransId="{F225813F-110F-4B49-8419-5BE10463AC48}" sibTransId="{92FAF9E1-A7C2-4BFD-9D66-8BF033CA890C}"/>
    <dgm:cxn modelId="{3F0C0FF5-ADC2-435D-85EE-E6EC51D17A59}" srcId="{229346D3-9B84-47E5-BB8C-4A5F0DEB30B2}" destId="{E7B21C95-0C4E-4DBC-88D9-C14273F7527E}" srcOrd="6" destOrd="0" parTransId="{39F1FF44-2457-4510-A762-F110573734AA}" sibTransId="{B67EDDCE-F919-4554-AE66-0E741F941BCA}"/>
    <dgm:cxn modelId="{6D3CB9F5-CA86-4646-B34E-F8ED18DF6205}" type="presOf" srcId="{B5E93729-BFD4-47E7-928F-981D7EFA26C8}" destId="{A58BC6E3-E891-410C-B14C-B99A02AF7A9A}" srcOrd="0" destOrd="0" presId="urn:microsoft.com/office/officeart/2005/8/layout/hProcess4"/>
    <dgm:cxn modelId="{C91D5EFC-A470-4750-B766-C4591657EDF5}" type="presOf" srcId="{76DF0271-D70A-4EAF-BF1D-E11C9611372A}" destId="{0D677AC0-781B-4A13-B8A2-648B7AEC406C}" srcOrd="0" destOrd="0" presId="urn:microsoft.com/office/officeart/2005/8/layout/hProcess4"/>
    <dgm:cxn modelId="{EE385A16-D182-43E4-84F9-DC1352125302}" type="presParOf" srcId="{4530D527-3FD0-4DAE-A80B-5BD7B0F05140}" destId="{40E9258C-350D-444F-ADE4-4F1B69C0D365}" srcOrd="0" destOrd="0" presId="urn:microsoft.com/office/officeart/2005/8/layout/hProcess4"/>
    <dgm:cxn modelId="{AE2C3CBE-451D-4F59-AFAA-9CE231CD3DA1}" type="presParOf" srcId="{4530D527-3FD0-4DAE-A80B-5BD7B0F05140}" destId="{DE9F4675-16AB-4B37-A9BD-A535C427B3F5}" srcOrd="1" destOrd="0" presId="urn:microsoft.com/office/officeart/2005/8/layout/hProcess4"/>
    <dgm:cxn modelId="{9C486BF4-0049-424F-B4E9-8E452896F7B0}" type="presParOf" srcId="{4530D527-3FD0-4DAE-A80B-5BD7B0F05140}" destId="{5E8164A0-C076-4CC2-A7CF-E0DEEF34675E}" srcOrd="2" destOrd="0" presId="urn:microsoft.com/office/officeart/2005/8/layout/hProcess4"/>
    <dgm:cxn modelId="{E7B7D233-31DA-43CE-8855-423DECD27966}" type="presParOf" srcId="{5E8164A0-C076-4CC2-A7CF-E0DEEF34675E}" destId="{10507069-6A15-4BD7-96E3-52397FF6A3B2}" srcOrd="0" destOrd="0" presId="urn:microsoft.com/office/officeart/2005/8/layout/hProcess4"/>
    <dgm:cxn modelId="{EBEA5159-DF4F-426E-9DCC-A5FFE72BFE42}" type="presParOf" srcId="{10507069-6A15-4BD7-96E3-52397FF6A3B2}" destId="{6A5E81E7-1EFD-433E-99C6-0214BDC32DB8}" srcOrd="0" destOrd="0" presId="urn:microsoft.com/office/officeart/2005/8/layout/hProcess4"/>
    <dgm:cxn modelId="{7BA710BC-E224-4B1A-9272-B9E1E2AB4F89}" type="presParOf" srcId="{10507069-6A15-4BD7-96E3-52397FF6A3B2}" destId="{027F365E-02E5-4B8F-A558-B97B97C9A030}" srcOrd="1" destOrd="0" presId="urn:microsoft.com/office/officeart/2005/8/layout/hProcess4"/>
    <dgm:cxn modelId="{5934106E-E862-4F3E-9F61-5D0C5390E342}" type="presParOf" srcId="{10507069-6A15-4BD7-96E3-52397FF6A3B2}" destId="{B03AF516-1E36-417C-8603-B3B54ACA2F0E}" srcOrd="2" destOrd="0" presId="urn:microsoft.com/office/officeart/2005/8/layout/hProcess4"/>
    <dgm:cxn modelId="{B1E72DFE-423B-4995-A825-EB9638907A8C}" type="presParOf" srcId="{10507069-6A15-4BD7-96E3-52397FF6A3B2}" destId="{114C63F7-EC78-47D1-BD4D-30CB94F8FA2D}" srcOrd="3" destOrd="0" presId="urn:microsoft.com/office/officeart/2005/8/layout/hProcess4"/>
    <dgm:cxn modelId="{4401C800-F54A-429B-876B-7156BB30BB82}" type="presParOf" srcId="{10507069-6A15-4BD7-96E3-52397FF6A3B2}" destId="{DC9F273B-72F4-4075-840D-6FB78C3840F1}" srcOrd="4" destOrd="0" presId="urn:microsoft.com/office/officeart/2005/8/layout/hProcess4"/>
    <dgm:cxn modelId="{2EE037D9-B84B-45F3-A4BF-A40D18F47206}" type="presParOf" srcId="{5E8164A0-C076-4CC2-A7CF-E0DEEF34675E}" destId="{AB638134-1B56-4AF9-BA86-D4F0A8335CF5}" srcOrd="1" destOrd="0" presId="urn:microsoft.com/office/officeart/2005/8/layout/hProcess4"/>
    <dgm:cxn modelId="{65BE2612-0880-45EB-AA10-6662126335C4}" type="presParOf" srcId="{5E8164A0-C076-4CC2-A7CF-E0DEEF34675E}" destId="{77FFEBC3-942C-4A53-8C82-15EB2B132F31}" srcOrd="2" destOrd="0" presId="urn:microsoft.com/office/officeart/2005/8/layout/hProcess4"/>
    <dgm:cxn modelId="{916E85AB-BCD1-4762-83CA-4C26A35282EA}" type="presParOf" srcId="{77FFEBC3-942C-4A53-8C82-15EB2B132F31}" destId="{CCF8261C-59DE-4C18-B205-18386D69E968}" srcOrd="0" destOrd="0" presId="urn:microsoft.com/office/officeart/2005/8/layout/hProcess4"/>
    <dgm:cxn modelId="{F5304A06-17FF-42C0-AD98-24485C58D260}" type="presParOf" srcId="{77FFEBC3-942C-4A53-8C82-15EB2B132F31}" destId="{B2C2E59A-8E50-461E-B039-02B4EA17204A}" srcOrd="1" destOrd="0" presId="urn:microsoft.com/office/officeart/2005/8/layout/hProcess4"/>
    <dgm:cxn modelId="{DAD2A03C-7EA7-47A4-BFA4-31E9D9B5EAB0}" type="presParOf" srcId="{77FFEBC3-942C-4A53-8C82-15EB2B132F31}" destId="{FCCAA445-E8E7-4199-BC26-EABCDB0381A8}" srcOrd="2" destOrd="0" presId="urn:microsoft.com/office/officeart/2005/8/layout/hProcess4"/>
    <dgm:cxn modelId="{5E7B3CDA-350E-415E-BD63-53E9F63A621C}" type="presParOf" srcId="{77FFEBC3-942C-4A53-8C82-15EB2B132F31}" destId="{95D14E48-76BD-4D68-8D7D-ED94294B1DFC}" srcOrd="3" destOrd="0" presId="urn:microsoft.com/office/officeart/2005/8/layout/hProcess4"/>
    <dgm:cxn modelId="{09D66B91-362E-4EB6-82A3-E1D1F4884B52}" type="presParOf" srcId="{77FFEBC3-942C-4A53-8C82-15EB2B132F31}" destId="{5D99730C-9704-4DC3-B8E4-4FE18E655861}" srcOrd="4" destOrd="0" presId="urn:microsoft.com/office/officeart/2005/8/layout/hProcess4"/>
    <dgm:cxn modelId="{43A79B46-A277-4B1A-9089-DB8D2C6D6197}" type="presParOf" srcId="{5E8164A0-C076-4CC2-A7CF-E0DEEF34675E}" destId="{79F0021C-E4D1-4C98-BE22-94D8230ACB54}" srcOrd="3" destOrd="0" presId="urn:microsoft.com/office/officeart/2005/8/layout/hProcess4"/>
    <dgm:cxn modelId="{BC4F0179-37EE-4209-807B-3AB37725B27E}" type="presParOf" srcId="{5E8164A0-C076-4CC2-A7CF-E0DEEF34675E}" destId="{15C88D08-920F-4118-B2E9-5A56E4A7B39A}" srcOrd="4" destOrd="0" presId="urn:microsoft.com/office/officeart/2005/8/layout/hProcess4"/>
    <dgm:cxn modelId="{297CF32E-52EB-4DEB-A6F7-29953809FF3F}" type="presParOf" srcId="{15C88D08-920F-4118-B2E9-5A56E4A7B39A}" destId="{B23286DA-3146-41D3-8D20-7A75CE9FAE04}" srcOrd="0" destOrd="0" presId="urn:microsoft.com/office/officeart/2005/8/layout/hProcess4"/>
    <dgm:cxn modelId="{BB2C7954-15D6-45DC-B475-450A2C456A9E}" type="presParOf" srcId="{15C88D08-920F-4118-B2E9-5A56E4A7B39A}" destId="{A58BC6E3-E891-410C-B14C-B99A02AF7A9A}" srcOrd="1" destOrd="0" presId="urn:microsoft.com/office/officeart/2005/8/layout/hProcess4"/>
    <dgm:cxn modelId="{D1331674-FD55-4828-9F56-6A0492E1E1ED}" type="presParOf" srcId="{15C88D08-920F-4118-B2E9-5A56E4A7B39A}" destId="{6C2979C7-9F3E-4634-A190-E81C137D0D7A}" srcOrd="2" destOrd="0" presId="urn:microsoft.com/office/officeart/2005/8/layout/hProcess4"/>
    <dgm:cxn modelId="{FFA67422-8B95-417F-8261-5EB7C38017A2}" type="presParOf" srcId="{15C88D08-920F-4118-B2E9-5A56E4A7B39A}" destId="{63A461D1-3F21-4D57-9388-7FF2C68577A6}" srcOrd="3" destOrd="0" presId="urn:microsoft.com/office/officeart/2005/8/layout/hProcess4"/>
    <dgm:cxn modelId="{6AEA6485-C184-4CAE-BF08-B81F761F779A}" type="presParOf" srcId="{15C88D08-920F-4118-B2E9-5A56E4A7B39A}" destId="{AFCB9CFE-E440-4D09-83C9-3B5D1A9B3B12}" srcOrd="4" destOrd="0" presId="urn:microsoft.com/office/officeart/2005/8/layout/hProcess4"/>
    <dgm:cxn modelId="{188634D1-7EC8-46A7-8504-85774DA9142A}" type="presParOf" srcId="{5E8164A0-C076-4CC2-A7CF-E0DEEF34675E}" destId="{10DAF214-CF97-458A-93D0-D4E2E29E9EFB}" srcOrd="5" destOrd="0" presId="urn:microsoft.com/office/officeart/2005/8/layout/hProcess4"/>
    <dgm:cxn modelId="{A960F385-5C75-43D2-913A-A07CFD2EBE26}" type="presParOf" srcId="{5E8164A0-C076-4CC2-A7CF-E0DEEF34675E}" destId="{D5C141A6-F29C-43EB-BDA6-FAA67B6E0128}" srcOrd="6" destOrd="0" presId="urn:microsoft.com/office/officeart/2005/8/layout/hProcess4"/>
    <dgm:cxn modelId="{F180D762-FEEA-4EEF-BABC-3F8B9AFB0D6B}" type="presParOf" srcId="{D5C141A6-F29C-43EB-BDA6-FAA67B6E0128}" destId="{E46C7CF8-7248-42D5-9DFE-1CD333F49B4A}" srcOrd="0" destOrd="0" presId="urn:microsoft.com/office/officeart/2005/8/layout/hProcess4"/>
    <dgm:cxn modelId="{1004B67D-BE8F-4CB5-972B-F18273BCD70E}" type="presParOf" srcId="{D5C141A6-F29C-43EB-BDA6-FAA67B6E0128}" destId="{0D677AC0-781B-4A13-B8A2-648B7AEC406C}" srcOrd="1" destOrd="0" presId="urn:microsoft.com/office/officeart/2005/8/layout/hProcess4"/>
    <dgm:cxn modelId="{8037A3E4-2A01-467B-8CA6-DB7A1B162CA5}" type="presParOf" srcId="{D5C141A6-F29C-43EB-BDA6-FAA67B6E0128}" destId="{D07301B9-4B0F-4006-9DB4-1C91C1F24E93}" srcOrd="2" destOrd="0" presId="urn:microsoft.com/office/officeart/2005/8/layout/hProcess4"/>
    <dgm:cxn modelId="{F83F3016-3B4D-4650-9515-2E9D1BD9541B}" type="presParOf" srcId="{D5C141A6-F29C-43EB-BDA6-FAA67B6E0128}" destId="{8565CD8C-B066-4420-9B08-256B66130F04}" srcOrd="3" destOrd="0" presId="urn:microsoft.com/office/officeart/2005/8/layout/hProcess4"/>
    <dgm:cxn modelId="{9C19DAD9-AD26-4872-BCFE-59C7461D0356}" type="presParOf" srcId="{D5C141A6-F29C-43EB-BDA6-FAA67B6E0128}" destId="{55CC7AF7-3092-468C-BF67-6005FB03B575}" srcOrd="4" destOrd="0" presId="urn:microsoft.com/office/officeart/2005/8/layout/hProcess4"/>
    <dgm:cxn modelId="{F1FCF251-50BB-4D10-89E3-BDFE51A3E9D0}" type="presParOf" srcId="{5E8164A0-C076-4CC2-A7CF-E0DEEF34675E}" destId="{473F9F6E-182D-4E8F-9C21-2460BE3D36BB}" srcOrd="7" destOrd="0" presId="urn:microsoft.com/office/officeart/2005/8/layout/hProcess4"/>
    <dgm:cxn modelId="{21A2E6F4-C19F-4EDA-89C7-E279334E9BD8}" type="presParOf" srcId="{5E8164A0-C076-4CC2-A7CF-E0DEEF34675E}" destId="{8137FF7B-78AC-4840-80C8-1ABA5452CC6B}" srcOrd="8" destOrd="0" presId="urn:microsoft.com/office/officeart/2005/8/layout/hProcess4"/>
    <dgm:cxn modelId="{41A4A111-90E2-43A9-BA0C-418BF6404280}" type="presParOf" srcId="{8137FF7B-78AC-4840-80C8-1ABA5452CC6B}" destId="{63EE9936-C420-41B1-A541-7477122D02DF}" srcOrd="0" destOrd="0" presId="urn:microsoft.com/office/officeart/2005/8/layout/hProcess4"/>
    <dgm:cxn modelId="{50BC9AC0-4468-49ED-A05D-91489B76C609}" type="presParOf" srcId="{8137FF7B-78AC-4840-80C8-1ABA5452CC6B}" destId="{8A10AD6D-1277-476D-BD14-9FA11975875C}" srcOrd="1" destOrd="0" presId="urn:microsoft.com/office/officeart/2005/8/layout/hProcess4"/>
    <dgm:cxn modelId="{14C2562C-07D0-431B-BA24-8BB85145741F}" type="presParOf" srcId="{8137FF7B-78AC-4840-80C8-1ABA5452CC6B}" destId="{CB62A4AF-FD60-4D7E-B679-E5A4C8ED9F8A}" srcOrd="2" destOrd="0" presId="urn:microsoft.com/office/officeart/2005/8/layout/hProcess4"/>
    <dgm:cxn modelId="{DF8D9134-A6F3-48FB-962C-817615BFC5AF}" type="presParOf" srcId="{8137FF7B-78AC-4840-80C8-1ABA5452CC6B}" destId="{45BE47DF-A2E7-4898-9A63-D3E1D237ECA4}" srcOrd="3" destOrd="0" presId="urn:microsoft.com/office/officeart/2005/8/layout/hProcess4"/>
    <dgm:cxn modelId="{DD73C7D7-38B9-458B-BCE6-31010DCD673C}" type="presParOf" srcId="{8137FF7B-78AC-4840-80C8-1ABA5452CC6B}" destId="{6A9A2B06-36B2-42F8-99AF-11BBC17A5107}" srcOrd="4" destOrd="0" presId="urn:microsoft.com/office/officeart/2005/8/layout/hProcess4"/>
    <dgm:cxn modelId="{19CBAF90-9D13-4F14-B096-7ED7547C9CA3}" type="presParOf" srcId="{5E8164A0-C076-4CC2-A7CF-E0DEEF34675E}" destId="{23B013BF-E454-499A-A284-37D1A517EC9E}" srcOrd="9" destOrd="0" presId="urn:microsoft.com/office/officeart/2005/8/layout/hProcess4"/>
    <dgm:cxn modelId="{66EDF5B2-1C1E-4FF6-9B9A-F97379C482B4}" type="presParOf" srcId="{5E8164A0-C076-4CC2-A7CF-E0DEEF34675E}" destId="{5B4F1F36-C9AF-43A7-B530-04E83A45EE49}" srcOrd="10" destOrd="0" presId="urn:microsoft.com/office/officeart/2005/8/layout/hProcess4"/>
    <dgm:cxn modelId="{42D0B9D2-0A7C-4E37-BCED-40F9E6AC94A8}" type="presParOf" srcId="{5B4F1F36-C9AF-43A7-B530-04E83A45EE49}" destId="{82926042-DCAD-4C36-BF82-BC62552F9799}" srcOrd="0" destOrd="0" presId="urn:microsoft.com/office/officeart/2005/8/layout/hProcess4"/>
    <dgm:cxn modelId="{896A20DC-916E-497B-BC51-9EF0DA8EC0AD}" type="presParOf" srcId="{5B4F1F36-C9AF-43A7-B530-04E83A45EE49}" destId="{B4277B06-F002-42BE-83BC-5BC310804882}" srcOrd="1" destOrd="0" presId="urn:microsoft.com/office/officeart/2005/8/layout/hProcess4"/>
    <dgm:cxn modelId="{825D7934-21DA-41CF-AEDC-012742B66D32}" type="presParOf" srcId="{5B4F1F36-C9AF-43A7-B530-04E83A45EE49}" destId="{99C4578E-B405-45A0-98B3-1E277D0D3C6B}" srcOrd="2" destOrd="0" presId="urn:microsoft.com/office/officeart/2005/8/layout/hProcess4"/>
    <dgm:cxn modelId="{14DD4DEF-28BD-4F5E-BF4F-E67E22F84528}" type="presParOf" srcId="{5B4F1F36-C9AF-43A7-B530-04E83A45EE49}" destId="{5E8E57E3-4161-45D0-A2E5-B2AC680A04B5}" srcOrd="3" destOrd="0" presId="urn:microsoft.com/office/officeart/2005/8/layout/hProcess4"/>
    <dgm:cxn modelId="{CC84F89F-7077-4890-8411-734B7CFAE72F}" type="presParOf" srcId="{5B4F1F36-C9AF-43A7-B530-04E83A45EE49}" destId="{AF2B015A-6A34-496E-81AA-4F2CBBE07281}" srcOrd="4" destOrd="0" presId="urn:microsoft.com/office/officeart/2005/8/layout/hProcess4"/>
    <dgm:cxn modelId="{DD4596C9-78FF-4540-BBD9-5322A5EDFEAA}" type="presParOf" srcId="{5E8164A0-C076-4CC2-A7CF-E0DEEF34675E}" destId="{06103B40-08AA-47EF-B3F0-9D60AD5465DB}" srcOrd="11" destOrd="0" presId="urn:microsoft.com/office/officeart/2005/8/layout/hProcess4"/>
    <dgm:cxn modelId="{BCA5E1B8-7EAC-43AA-A5D6-0DD5A61EE6A7}" type="presParOf" srcId="{5E8164A0-C076-4CC2-A7CF-E0DEEF34675E}" destId="{C65CBA67-B709-480C-9727-95B4FBBE2E0F}" srcOrd="12" destOrd="0" presId="urn:microsoft.com/office/officeart/2005/8/layout/hProcess4"/>
    <dgm:cxn modelId="{BC46B290-3A90-49E5-AB1C-24775BD730A3}" type="presParOf" srcId="{C65CBA67-B709-480C-9727-95B4FBBE2E0F}" destId="{A9C0E900-4873-42E4-9999-4D726EC1B09B}" srcOrd="0" destOrd="0" presId="urn:microsoft.com/office/officeart/2005/8/layout/hProcess4"/>
    <dgm:cxn modelId="{6D9A6F28-5AE6-4562-9F6F-7485DBB96FB8}" type="presParOf" srcId="{C65CBA67-B709-480C-9727-95B4FBBE2E0F}" destId="{BA8C6D7B-1EF6-4543-948C-3E4B46D5A7FB}" srcOrd="1" destOrd="0" presId="urn:microsoft.com/office/officeart/2005/8/layout/hProcess4"/>
    <dgm:cxn modelId="{9FE4181B-7218-4437-B9E6-09902223F129}" type="presParOf" srcId="{C65CBA67-B709-480C-9727-95B4FBBE2E0F}" destId="{599B35D7-AEFD-4658-A32A-84A0C3F72DCA}" srcOrd="2" destOrd="0" presId="urn:microsoft.com/office/officeart/2005/8/layout/hProcess4"/>
    <dgm:cxn modelId="{221A8A83-C8C5-4788-9E28-87B6595FB350}" type="presParOf" srcId="{C65CBA67-B709-480C-9727-95B4FBBE2E0F}" destId="{6ACDEE17-08A7-47B8-9FC8-4A07C5CA3484}" srcOrd="3" destOrd="0" presId="urn:microsoft.com/office/officeart/2005/8/layout/hProcess4"/>
    <dgm:cxn modelId="{80972313-EF56-4F6A-B093-4925D00E1969}" type="presParOf" srcId="{C65CBA67-B709-480C-9727-95B4FBBE2E0F}" destId="{D126E81A-6BDB-4652-A9ED-F22BD48D8541}"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5DF502BC-86D4-419A-B93E-2AFFF9CC8E02}" type="doc">
      <dgm:prSet loTypeId="urn:microsoft.com/office/officeart/2005/8/layout/hierarchy4" loCatId="hierarchy" qsTypeId="urn:microsoft.com/office/officeart/2005/8/quickstyle/simple1" qsCatId="simple" csTypeId="urn:microsoft.com/office/officeart/2005/8/colors/accent0_3" csCatId="mainScheme" phldr="1"/>
      <dgm:spPr/>
      <dgm:t>
        <a:bodyPr/>
        <a:lstStyle/>
        <a:p>
          <a:endParaRPr lang="en-US"/>
        </a:p>
      </dgm:t>
    </dgm:pt>
    <dgm:pt modelId="{46673B96-18A5-4110-8FA0-6621B4474341}">
      <dgm:prSet phldrT="[Text]" custT="1"/>
      <dgm:spPr/>
      <dgm:t>
        <a:bodyPr/>
        <a:lstStyle/>
        <a:p>
          <a:r>
            <a:rPr lang="en-US" sz="2000"/>
            <a:t>Execute in DAG order with concurrency</a:t>
          </a:r>
        </a:p>
      </dgm:t>
    </dgm:pt>
    <dgm:pt modelId="{5B52D624-214C-473F-BC77-3862DBD83497}" type="parTrans" cxnId="{5FB498A5-768A-4C62-8249-E7A20DDF1013}">
      <dgm:prSet/>
      <dgm:spPr/>
      <dgm:t>
        <a:bodyPr/>
        <a:lstStyle/>
        <a:p>
          <a:endParaRPr lang="en-US" sz="2000"/>
        </a:p>
      </dgm:t>
    </dgm:pt>
    <dgm:pt modelId="{09E3AC3E-8775-4779-A698-3980CF249247}" type="sibTrans" cxnId="{5FB498A5-768A-4C62-8249-E7A20DDF1013}">
      <dgm:prSet/>
      <dgm:spPr/>
      <dgm:t>
        <a:bodyPr/>
        <a:lstStyle/>
        <a:p>
          <a:endParaRPr lang="en-US" sz="2000"/>
        </a:p>
      </dgm:t>
    </dgm:pt>
    <dgm:pt modelId="{45824994-33DE-4D99-821F-5676E32894F0}">
      <dgm:prSet phldrT="[Text]" custT="1"/>
      <dgm:spPr/>
      <dgm:t>
        <a:bodyPr/>
        <a:lstStyle/>
        <a:p>
          <a:r>
            <a:rPr lang="en-US" sz="2000"/>
            <a:t>Seeds </a:t>
          </a:r>
          <a:br>
            <a:rPr lang="en-US" sz="2000"/>
          </a:br>
          <a:r>
            <a:rPr lang="en-US" sz="2000"/>
            <a:t>(CSV </a:t>
          </a:r>
          <a:r>
            <a:rPr lang="en-US" sz="2000">
              <a:sym typeface="Wingdings" panose="05000000000000000000" pitchFamily="2" charset="2"/>
            </a:rPr>
            <a:t> tables)</a:t>
          </a:r>
          <a:endParaRPr lang="en-US" sz="2000"/>
        </a:p>
      </dgm:t>
    </dgm:pt>
    <dgm:pt modelId="{85606B27-5F4A-4B77-943E-0DE2405F8470}" type="parTrans" cxnId="{BD9247B3-5C3F-4799-B48A-E40490F68973}">
      <dgm:prSet/>
      <dgm:spPr/>
      <dgm:t>
        <a:bodyPr/>
        <a:lstStyle/>
        <a:p>
          <a:endParaRPr lang="en-US" sz="2000"/>
        </a:p>
      </dgm:t>
    </dgm:pt>
    <dgm:pt modelId="{A4881991-5655-4D6D-9FFF-30506E9D28F6}" type="sibTrans" cxnId="{BD9247B3-5C3F-4799-B48A-E40490F68973}">
      <dgm:prSet/>
      <dgm:spPr/>
      <dgm:t>
        <a:bodyPr/>
        <a:lstStyle/>
        <a:p>
          <a:endParaRPr lang="en-US" sz="2000"/>
        </a:p>
      </dgm:t>
    </dgm:pt>
    <dgm:pt modelId="{BC4B194E-FE72-4650-A18A-8A846DA46701}">
      <dgm:prSet phldrT="[Text]" custT="1"/>
      <dgm:spPr/>
      <dgm:t>
        <a:bodyPr/>
        <a:lstStyle/>
        <a:p>
          <a:r>
            <a:rPr lang="en-US" sz="2000"/>
            <a:t>Snapshots (SCD)</a:t>
          </a:r>
        </a:p>
      </dgm:t>
    </dgm:pt>
    <dgm:pt modelId="{0FD7374F-5B2C-4E59-A057-84612C36AC6D}" type="parTrans" cxnId="{1D73F50B-188B-4DA2-8CC6-F81330FF6A71}">
      <dgm:prSet/>
      <dgm:spPr/>
      <dgm:t>
        <a:bodyPr/>
        <a:lstStyle/>
        <a:p>
          <a:endParaRPr lang="en-US" sz="2000"/>
        </a:p>
      </dgm:t>
    </dgm:pt>
    <dgm:pt modelId="{77BEA23A-1C86-4F1C-94FD-72FE23E59CB4}" type="sibTrans" cxnId="{1D73F50B-188B-4DA2-8CC6-F81330FF6A71}">
      <dgm:prSet/>
      <dgm:spPr/>
      <dgm:t>
        <a:bodyPr/>
        <a:lstStyle/>
        <a:p>
          <a:endParaRPr lang="en-US" sz="2000"/>
        </a:p>
      </dgm:t>
    </dgm:pt>
    <dgm:pt modelId="{667011EB-E9A5-4CD9-960D-AF7811D9A56D}">
      <dgm:prSet phldrT="[Text]" custT="1"/>
      <dgm:spPr/>
      <dgm:t>
        <a:bodyPr/>
        <a:lstStyle/>
        <a:p>
          <a:r>
            <a:rPr lang="en-US" sz="2000"/>
            <a:t>Models (Materialization)</a:t>
          </a:r>
        </a:p>
      </dgm:t>
    </dgm:pt>
    <dgm:pt modelId="{B68AB750-E3B2-4CBC-963E-02161F116014}" type="parTrans" cxnId="{534F475A-13B8-4193-84C8-2F9E307D603D}">
      <dgm:prSet/>
      <dgm:spPr/>
      <dgm:t>
        <a:bodyPr/>
        <a:lstStyle/>
        <a:p>
          <a:endParaRPr lang="en-US"/>
        </a:p>
      </dgm:t>
    </dgm:pt>
    <dgm:pt modelId="{9B7B3CFD-834F-4A35-9D74-33A88CB031E5}" type="sibTrans" cxnId="{534F475A-13B8-4193-84C8-2F9E307D603D}">
      <dgm:prSet/>
      <dgm:spPr/>
      <dgm:t>
        <a:bodyPr/>
        <a:lstStyle/>
        <a:p>
          <a:endParaRPr lang="en-US"/>
        </a:p>
      </dgm:t>
    </dgm:pt>
    <dgm:pt modelId="{45C41540-F3BC-499D-99BE-D8C872A5831B}">
      <dgm:prSet phldrT="[Text]" custT="1"/>
      <dgm:spPr/>
      <dgm:t>
        <a:bodyPr/>
        <a:lstStyle/>
        <a:p>
          <a:r>
            <a:rPr lang="en-US" sz="2000"/>
            <a:t>Tests</a:t>
          </a:r>
        </a:p>
      </dgm:t>
    </dgm:pt>
    <dgm:pt modelId="{BCF3D746-37CB-4A80-8F7A-D73C12689F56}" type="parTrans" cxnId="{9CBA6EDA-6BC9-466A-B94E-7B75E9B62E40}">
      <dgm:prSet/>
      <dgm:spPr/>
      <dgm:t>
        <a:bodyPr/>
        <a:lstStyle/>
        <a:p>
          <a:endParaRPr lang="en-US"/>
        </a:p>
      </dgm:t>
    </dgm:pt>
    <dgm:pt modelId="{C10B4F36-FFF4-4311-988A-C166154A9E56}" type="sibTrans" cxnId="{9CBA6EDA-6BC9-466A-B94E-7B75E9B62E40}">
      <dgm:prSet/>
      <dgm:spPr/>
      <dgm:t>
        <a:bodyPr/>
        <a:lstStyle/>
        <a:p>
          <a:endParaRPr lang="en-US"/>
        </a:p>
      </dgm:t>
    </dgm:pt>
    <dgm:pt modelId="{CDB0EACE-821D-45E1-90C2-3EC18B3FAF1F}" type="pres">
      <dgm:prSet presAssocID="{5DF502BC-86D4-419A-B93E-2AFFF9CC8E02}" presName="Name0" presStyleCnt="0">
        <dgm:presLayoutVars>
          <dgm:chPref val="1"/>
          <dgm:dir/>
          <dgm:animOne val="branch"/>
          <dgm:animLvl val="lvl"/>
          <dgm:resizeHandles/>
        </dgm:presLayoutVars>
      </dgm:prSet>
      <dgm:spPr/>
    </dgm:pt>
    <dgm:pt modelId="{8BDAA184-D046-4EBD-BC43-E6C5142FDA7C}" type="pres">
      <dgm:prSet presAssocID="{46673B96-18A5-4110-8FA0-6621B4474341}" presName="vertOne" presStyleCnt="0"/>
      <dgm:spPr/>
    </dgm:pt>
    <dgm:pt modelId="{7219CA2D-C22C-4E99-89CB-66FD146A29CB}" type="pres">
      <dgm:prSet presAssocID="{46673B96-18A5-4110-8FA0-6621B4474341}" presName="txOne" presStyleLbl="node0" presStyleIdx="0" presStyleCnt="1">
        <dgm:presLayoutVars>
          <dgm:chPref val="3"/>
        </dgm:presLayoutVars>
      </dgm:prSet>
      <dgm:spPr/>
    </dgm:pt>
    <dgm:pt modelId="{3EB3B40A-8C17-4B1F-8CE0-7E6FD2FBEF3D}" type="pres">
      <dgm:prSet presAssocID="{46673B96-18A5-4110-8FA0-6621B4474341}" presName="parTransOne" presStyleCnt="0"/>
      <dgm:spPr/>
    </dgm:pt>
    <dgm:pt modelId="{6F5E1BB7-5619-4487-B764-8C5E129C05A1}" type="pres">
      <dgm:prSet presAssocID="{46673B96-18A5-4110-8FA0-6621B4474341}" presName="horzOne" presStyleCnt="0"/>
      <dgm:spPr/>
    </dgm:pt>
    <dgm:pt modelId="{EE91316F-26DF-47E7-95EA-355557634600}" type="pres">
      <dgm:prSet presAssocID="{45824994-33DE-4D99-821F-5676E32894F0}" presName="vertTwo" presStyleCnt="0"/>
      <dgm:spPr/>
    </dgm:pt>
    <dgm:pt modelId="{01233D13-BCF3-4443-9778-B16B526D0897}" type="pres">
      <dgm:prSet presAssocID="{45824994-33DE-4D99-821F-5676E32894F0}" presName="txTwo" presStyleLbl="node2" presStyleIdx="0" presStyleCnt="4">
        <dgm:presLayoutVars>
          <dgm:chPref val="3"/>
        </dgm:presLayoutVars>
      </dgm:prSet>
      <dgm:spPr/>
    </dgm:pt>
    <dgm:pt modelId="{E5B5298D-2225-4259-888F-47611F7DD276}" type="pres">
      <dgm:prSet presAssocID="{45824994-33DE-4D99-821F-5676E32894F0}" presName="horzTwo" presStyleCnt="0"/>
      <dgm:spPr/>
    </dgm:pt>
    <dgm:pt modelId="{9D3C749B-F63B-40E4-8E43-93C46BB125C2}" type="pres">
      <dgm:prSet presAssocID="{A4881991-5655-4D6D-9FFF-30506E9D28F6}" presName="sibSpaceTwo" presStyleCnt="0"/>
      <dgm:spPr/>
    </dgm:pt>
    <dgm:pt modelId="{4E38AFC2-5398-4FEF-B4EC-6852F1F5A18D}" type="pres">
      <dgm:prSet presAssocID="{BC4B194E-FE72-4650-A18A-8A846DA46701}" presName="vertTwo" presStyleCnt="0"/>
      <dgm:spPr/>
    </dgm:pt>
    <dgm:pt modelId="{94C8EDB6-9439-48F5-A2C0-388995C9888E}" type="pres">
      <dgm:prSet presAssocID="{BC4B194E-FE72-4650-A18A-8A846DA46701}" presName="txTwo" presStyleLbl="node2" presStyleIdx="1" presStyleCnt="4">
        <dgm:presLayoutVars>
          <dgm:chPref val="3"/>
        </dgm:presLayoutVars>
      </dgm:prSet>
      <dgm:spPr/>
    </dgm:pt>
    <dgm:pt modelId="{C530C926-6803-40C0-B765-D6F77CBB2E1C}" type="pres">
      <dgm:prSet presAssocID="{BC4B194E-FE72-4650-A18A-8A846DA46701}" presName="horzTwo" presStyleCnt="0"/>
      <dgm:spPr/>
    </dgm:pt>
    <dgm:pt modelId="{C6094E73-35EE-474C-8FDA-07BE63202DD7}" type="pres">
      <dgm:prSet presAssocID="{77BEA23A-1C86-4F1C-94FD-72FE23E59CB4}" presName="sibSpaceTwo" presStyleCnt="0"/>
      <dgm:spPr/>
    </dgm:pt>
    <dgm:pt modelId="{9BBF3351-34C4-444D-9FC3-6AE0118117AB}" type="pres">
      <dgm:prSet presAssocID="{667011EB-E9A5-4CD9-960D-AF7811D9A56D}" presName="vertTwo" presStyleCnt="0"/>
      <dgm:spPr/>
    </dgm:pt>
    <dgm:pt modelId="{C4A1F3E3-8C15-460E-A3BA-9F5836436A98}" type="pres">
      <dgm:prSet presAssocID="{667011EB-E9A5-4CD9-960D-AF7811D9A56D}" presName="txTwo" presStyleLbl="node2" presStyleIdx="2" presStyleCnt="4">
        <dgm:presLayoutVars>
          <dgm:chPref val="3"/>
        </dgm:presLayoutVars>
      </dgm:prSet>
      <dgm:spPr/>
    </dgm:pt>
    <dgm:pt modelId="{0EFC7881-2E4E-458C-8375-4397B1311AAE}" type="pres">
      <dgm:prSet presAssocID="{667011EB-E9A5-4CD9-960D-AF7811D9A56D}" presName="horzTwo" presStyleCnt="0"/>
      <dgm:spPr/>
    </dgm:pt>
    <dgm:pt modelId="{E1196D74-DBDF-467B-8E83-FA8A1036949C}" type="pres">
      <dgm:prSet presAssocID="{9B7B3CFD-834F-4A35-9D74-33A88CB031E5}" presName="sibSpaceTwo" presStyleCnt="0"/>
      <dgm:spPr/>
    </dgm:pt>
    <dgm:pt modelId="{31627DF4-058D-47DC-A65F-8A63C421BB00}" type="pres">
      <dgm:prSet presAssocID="{45C41540-F3BC-499D-99BE-D8C872A5831B}" presName="vertTwo" presStyleCnt="0"/>
      <dgm:spPr/>
    </dgm:pt>
    <dgm:pt modelId="{74A8F3B9-D5E5-4A69-846C-C21EE5304926}" type="pres">
      <dgm:prSet presAssocID="{45C41540-F3BC-499D-99BE-D8C872A5831B}" presName="txTwo" presStyleLbl="node2" presStyleIdx="3" presStyleCnt="4">
        <dgm:presLayoutVars>
          <dgm:chPref val="3"/>
        </dgm:presLayoutVars>
      </dgm:prSet>
      <dgm:spPr/>
    </dgm:pt>
    <dgm:pt modelId="{1FF30662-2760-454E-9DC3-32317C54A660}" type="pres">
      <dgm:prSet presAssocID="{45C41540-F3BC-499D-99BE-D8C872A5831B}" presName="horzTwo" presStyleCnt="0"/>
      <dgm:spPr/>
    </dgm:pt>
  </dgm:ptLst>
  <dgm:cxnLst>
    <dgm:cxn modelId="{51A8D808-C4FF-4D21-92CA-948A5AFA5648}" type="presOf" srcId="{45824994-33DE-4D99-821F-5676E32894F0}" destId="{01233D13-BCF3-4443-9778-B16B526D0897}" srcOrd="0" destOrd="0" presId="urn:microsoft.com/office/officeart/2005/8/layout/hierarchy4"/>
    <dgm:cxn modelId="{F0375F0B-CAB4-40A6-BFAB-25B04C8729AD}" type="presOf" srcId="{667011EB-E9A5-4CD9-960D-AF7811D9A56D}" destId="{C4A1F3E3-8C15-460E-A3BA-9F5836436A98}" srcOrd="0" destOrd="0" presId="urn:microsoft.com/office/officeart/2005/8/layout/hierarchy4"/>
    <dgm:cxn modelId="{1D73F50B-188B-4DA2-8CC6-F81330FF6A71}" srcId="{46673B96-18A5-4110-8FA0-6621B4474341}" destId="{BC4B194E-FE72-4650-A18A-8A846DA46701}" srcOrd="1" destOrd="0" parTransId="{0FD7374F-5B2C-4E59-A057-84612C36AC6D}" sibTransId="{77BEA23A-1C86-4F1C-94FD-72FE23E59CB4}"/>
    <dgm:cxn modelId="{9739BB0E-3476-43BF-AD54-78C92C34BBC7}" type="presOf" srcId="{46673B96-18A5-4110-8FA0-6621B4474341}" destId="{7219CA2D-C22C-4E99-89CB-66FD146A29CB}" srcOrd="0" destOrd="0" presId="urn:microsoft.com/office/officeart/2005/8/layout/hierarchy4"/>
    <dgm:cxn modelId="{FAE30753-B860-40A3-B38E-5F58FFDCCA6B}" type="presOf" srcId="{45C41540-F3BC-499D-99BE-D8C872A5831B}" destId="{74A8F3B9-D5E5-4A69-846C-C21EE5304926}" srcOrd="0" destOrd="0" presId="urn:microsoft.com/office/officeart/2005/8/layout/hierarchy4"/>
    <dgm:cxn modelId="{534F475A-13B8-4193-84C8-2F9E307D603D}" srcId="{46673B96-18A5-4110-8FA0-6621B4474341}" destId="{667011EB-E9A5-4CD9-960D-AF7811D9A56D}" srcOrd="2" destOrd="0" parTransId="{B68AB750-E3B2-4CBC-963E-02161F116014}" sibTransId="{9B7B3CFD-834F-4A35-9D74-33A88CB031E5}"/>
    <dgm:cxn modelId="{E2B6FA92-2825-42DC-B702-0C7B35BBF869}" type="presOf" srcId="{5DF502BC-86D4-419A-B93E-2AFFF9CC8E02}" destId="{CDB0EACE-821D-45E1-90C2-3EC18B3FAF1F}" srcOrd="0" destOrd="0" presId="urn:microsoft.com/office/officeart/2005/8/layout/hierarchy4"/>
    <dgm:cxn modelId="{5FB498A5-768A-4C62-8249-E7A20DDF1013}" srcId="{5DF502BC-86D4-419A-B93E-2AFFF9CC8E02}" destId="{46673B96-18A5-4110-8FA0-6621B4474341}" srcOrd="0" destOrd="0" parTransId="{5B52D624-214C-473F-BC77-3862DBD83497}" sibTransId="{09E3AC3E-8775-4779-A698-3980CF249247}"/>
    <dgm:cxn modelId="{BD9247B3-5C3F-4799-B48A-E40490F68973}" srcId="{46673B96-18A5-4110-8FA0-6621B4474341}" destId="{45824994-33DE-4D99-821F-5676E32894F0}" srcOrd="0" destOrd="0" parTransId="{85606B27-5F4A-4B77-943E-0DE2405F8470}" sibTransId="{A4881991-5655-4D6D-9FFF-30506E9D28F6}"/>
    <dgm:cxn modelId="{B8FE09CA-0571-4A62-9F77-7FFB225B0F34}" type="presOf" srcId="{BC4B194E-FE72-4650-A18A-8A846DA46701}" destId="{94C8EDB6-9439-48F5-A2C0-388995C9888E}" srcOrd="0" destOrd="0" presId="urn:microsoft.com/office/officeart/2005/8/layout/hierarchy4"/>
    <dgm:cxn modelId="{9CBA6EDA-6BC9-466A-B94E-7B75E9B62E40}" srcId="{46673B96-18A5-4110-8FA0-6621B4474341}" destId="{45C41540-F3BC-499D-99BE-D8C872A5831B}" srcOrd="3" destOrd="0" parTransId="{BCF3D746-37CB-4A80-8F7A-D73C12689F56}" sibTransId="{C10B4F36-FFF4-4311-988A-C166154A9E56}"/>
    <dgm:cxn modelId="{8AF18200-F752-42E1-8277-7FD3DEBF2131}" type="presParOf" srcId="{CDB0EACE-821D-45E1-90C2-3EC18B3FAF1F}" destId="{8BDAA184-D046-4EBD-BC43-E6C5142FDA7C}" srcOrd="0" destOrd="0" presId="urn:microsoft.com/office/officeart/2005/8/layout/hierarchy4"/>
    <dgm:cxn modelId="{EB468202-AD57-4530-8E44-FDAE0E8EA638}" type="presParOf" srcId="{8BDAA184-D046-4EBD-BC43-E6C5142FDA7C}" destId="{7219CA2D-C22C-4E99-89CB-66FD146A29CB}" srcOrd="0" destOrd="0" presId="urn:microsoft.com/office/officeart/2005/8/layout/hierarchy4"/>
    <dgm:cxn modelId="{32F09332-26DC-4CCC-B8F4-B06AAE41B50A}" type="presParOf" srcId="{8BDAA184-D046-4EBD-BC43-E6C5142FDA7C}" destId="{3EB3B40A-8C17-4B1F-8CE0-7E6FD2FBEF3D}" srcOrd="1" destOrd="0" presId="urn:microsoft.com/office/officeart/2005/8/layout/hierarchy4"/>
    <dgm:cxn modelId="{7EDE3A9F-E891-4617-92A0-E72455EFCFA7}" type="presParOf" srcId="{8BDAA184-D046-4EBD-BC43-E6C5142FDA7C}" destId="{6F5E1BB7-5619-4487-B764-8C5E129C05A1}" srcOrd="2" destOrd="0" presId="urn:microsoft.com/office/officeart/2005/8/layout/hierarchy4"/>
    <dgm:cxn modelId="{5B22E503-2BC9-43EF-A288-07AE759A1B88}" type="presParOf" srcId="{6F5E1BB7-5619-4487-B764-8C5E129C05A1}" destId="{EE91316F-26DF-47E7-95EA-355557634600}" srcOrd="0" destOrd="0" presId="urn:microsoft.com/office/officeart/2005/8/layout/hierarchy4"/>
    <dgm:cxn modelId="{AE2A7738-40A0-4100-8E33-7E486E6F2932}" type="presParOf" srcId="{EE91316F-26DF-47E7-95EA-355557634600}" destId="{01233D13-BCF3-4443-9778-B16B526D0897}" srcOrd="0" destOrd="0" presId="urn:microsoft.com/office/officeart/2005/8/layout/hierarchy4"/>
    <dgm:cxn modelId="{7B7D1FD3-A9CC-4977-885A-55675126FEBC}" type="presParOf" srcId="{EE91316F-26DF-47E7-95EA-355557634600}" destId="{E5B5298D-2225-4259-888F-47611F7DD276}" srcOrd="1" destOrd="0" presId="urn:microsoft.com/office/officeart/2005/8/layout/hierarchy4"/>
    <dgm:cxn modelId="{5496ED05-0066-4054-94FE-22FF68B3241D}" type="presParOf" srcId="{6F5E1BB7-5619-4487-B764-8C5E129C05A1}" destId="{9D3C749B-F63B-40E4-8E43-93C46BB125C2}" srcOrd="1" destOrd="0" presId="urn:microsoft.com/office/officeart/2005/8/layout/hierarchy4"/>
    <dgm:cxn modelId="{0F4852A7-4B3D-4B66-9536-EB82AB5F57B2}" type="presParOf" srcId="{6F5E1BB7-5619-4487-B764-8C5E129C05A1}" destId="{4E38AFC2-5398-4FEF-B4EC-6852F1F5A18D}" srcOrd="2" destOrd="0" presId="urn:microsoft.com/office/officeart/2005/8/layout/hierarchy4"/>
    <dgm:cxn modelId="{A0734302-BDC1-498C-B8F4-611586B2C78E}" type="presParOf" srcId="{4E38AFC2-5398-4FEF-B4EC-6852F1F5A18D}" destId="{94C8EDB6-9439-48F5-A2C0-388995C9888E}" srcOrd="0" destOrd="0" presId="urn:microsoft.com/office/officeart/2005/8/layout/hierarchy4"/>
    <dgm:cxn modelId="{6C904583-B9E5-4779-9B12-1B51A2C0404C}" type="presParOf" srcId="{4E38AFC2-5398-4FEF-B4EC-6852F1F5A18D}" destId="{C530C926-6803-40C0-B765-D6F77CBB2E1C}" srcOrd="1" destOrd="0" presId="urn:microsoft.com/office/officeart/2005/8/layout/hierarchy4"/>
    <dgm:cxn modelId="{46B8CE35-8AF1-4AC6-AFA3-80D8FE37D0D7}" type="presParOf" srcId="{6F5E1BB7-5619-4487-B764-8C5E129C05A1}" destId="{C6094E73-35EE-474C-8FDA-07BE63202DD7}" srcOrd="3" destOrd="0" presId="urn:microsoft.com/office/officeart/2005/8/layout/hierarchy4"/>
    <dgm:cxn modelId="{F9FC0AA6-DF4E-4991-8F72-332BF84D1CFD}" type="presParOf" srcId="{6F5E1BB7-5619-4487-B764-8C5E129C05A1}" destId="{9BBF3351-34C4-444D-9FC3-6AE0118117AB}" srcOrd="4" destOrd="0" presId="urn:microsoft.com/office/officeart/2005/8/layout/hierarchy4"/>
    <dgm:cxn modelId="{78052B7A-058B-4B6F-985A-22AA0E317EE3}" type="presParOf" srcId="{9BBF3351-34C4-444D-9FC3-6AE0118117AB}" destId="{C4A1F3E3-8C15-460E-A3BA-9F5836436A98}" srcOrd="0" destOrd="0" presId="urn:microsoft.com/office/officeart/2005/8/layout/hierarchy4"/>
    <dgm:cxn modelId="{3A4BF2AD-1B6A-4B6A-B882-FA6A84850517}" type="presParOf" srcId="{9BBF3351-34C4-444D-9FC3-6AE0118117AB}" destId="{0EFC7881-2E4E-458C-8375-4397B1311AAE}" srcOrd="1" destOrd="0" presId="urn:microsoft.com/office/officeart/2005/8/layout/hierarchy4"/>
    <dgm:cxn modelId="{01499624-4F8E-4470-8209-B17A28C2A240}" type="presParOf" srcId="{6F5E1BB7-5619-4487-B764-8C5E129C05A1}" destId="{E1196D74-DBDF-467B-8E83-FA8A1036949C}" srcOrd="5" destOrd="0" presId="urn:microsoft.com/office/officeart/2005/8/layout/hierarchy4"/>
    <dgm:cxn modelId="{5305A436-28C0-42F8-9487-D5E49D578DE5}" type="presParOf" srcId="{6F5E1BB7-5619-4487-B764-8C5E129C05A1}" destId="{31627DF4-058D-47DC-A65F-8A63C421BB00}" srcOrd="6" destOrd="0" presId="urn:microsoft.com/office/officeart/2005/8/layout/hierarchy4"/>
    <dgm:cxn modelId="{AE390E55-29BE-4CC9-A715-23EC589D7072}" type="presParOf" srcId="{31627DF4-058D-47DC-A65F-8A63C421BB00}" destId="{74A8F3B9-D5E5-4A69-846C-C21EE5304926}" srcOrd="0" destOrd="0" presId="urn:microsoft.com/office/officeart/2005/8/layout/hierarchy4"/>
    <dgm:cxn modelId="{915A88E0-D468-45A4-BEBD-A8D0B1B00312}" type="presParOf" srcId="{31627DF4-058D-47DC-A65F-8A63C421BB00}" destId="{1FF30662-2760-454E-9DC3-32317C54A660}"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70C61-08CE-41D5-A7AA-F068BECA5F5A}">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8017" r="25236" b="4"/>
          <a:stretch/>
        </a:blipFill>
        <a:ln>
          <a:noFill/>
        </a:ln>
        <a:effectLst/>
      </dsp:spPr>
      <dsp:style>
        <a:lnRef idx="0">
          <a:scrgbClr r="0" g="0" b="0"/>
        </a:lnRef>
        <a:fillRef idx="3">
          <a:scrgbClr r="0" g="0" b="0"/>
        </a:fillRef>
        <a:effectRef idx="2">
          <a:scrgbClr r="0" g="0" b="0"/>
        </a:effectRef>
        <a:fontRef idx="minor">
          <a:schemeClr val="lt1"/>
        </a:fontRef>
      </dsp:style>
    </dsp:sp>
    <dsp:sp modelId="{56AC82D2-458F-4A8F-AF73-46926561191C}">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Logical Model Organization</a:t>
          </a:r>
        </a:p>
      </dsp:txBody>
      <dsp:txXfrm>
        <a:off x="1860960" y="0"/>
        <a:ext cx="5170775" cy="346241"/>
      </dsp:txXfrm>
    </dsp:sp>
    <dsp:sp modelId="{BF8D78F4-8A50-4016-B011-C3A60AE2C13C}">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Arrange models systematically to ensure clear structure and streamlined workflows.</a:t>
          </a:r>
        </a:p>
      </dsp:txBody>
      <dsp:txXfrm>
        <a:off x="1860960" y="346241"/>
        <a:ext cx="5170775" cy="1334718"/>
      </dsp:txXfrm>
    </dsp:sp>
    <dsp:sp modelId="{D752CC0A-01F1-40DB-9F47-88B7D3B366E3}">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8377" r="19124" b="2"/>
          <a:stretch/>
        </a:blipFill>
        <a:ln>
          <a:noFill/>
        </a:ln>
        <a:effectLst/>
      </dsp:spPr>
      <dsp:style>
        <a:lnRef idx="0">
          <a:scrgbClr r="0" g="0" b="0"/>
        </a:lnRef>
        <a:fillRef idx="3">
          <a:scrgbClr r="0" g="0" b="0"/>
        </a:fillRef>
        <a:effectRef idx="2">
          <a:scrgbClr r="0" g="0" b="0"/>
        </a:effectRef>
        <a:fontRef idx="minor">
          <a:schemeClr val="lt1"/>
        </a:fontRef>
      </dsp:style>
    </dsp:sp>
    <dsp:sp modelId="{AC6B597A-8949-4EBB-BC9C-154BD6861AD2}">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Minimize Unnecessary Dependencies</a:t>
          </a:r>
        </a:p>
      </dsp:txBody>
      <dsp:txXfrm>
        <a:off x="1860960" y="1815436"/>
        <a:ext cx="5170775" cy="346241"/>
      </dsp:txXfrm>
    </dsp:sp>
    <dsp:sp modelId="{D82A80C4-C973-4343-A349-4DB9F19D9F73}">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Reduce dependencies to avoid complexity and improve build efficiency.</a:t>
          </a:r>
        </a:p>
      </dsp:txBody>
      <dsp:txXfrm>
        <a:off x="1860960" y="2161678"/>
        <a:ext cx="5170775" cy="1334718"/>
      </dsp:txXfrm>
    </dsp:sp>
    <dsp:sp modelId="{54BBC88A-ECC7-40BE-A0BE-03382A7B73B0}">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14395" r="18858" b="4"/>
          <a:stretch/>
        </a:blipFill>
        <a:ln>
          <a:noFill/>
        </a:ln>
        <a:effectLst/>
      </dsp:spPr>
      <dsp:style>
        <a:lnRef idx="0">
          <a:scrgbClr r="0" g="0" b="0"/>
        </a:lnRef>
        <a:fillRef idx="3">
          <a:scrgbClr r="0" g="0" b="0"/>
        </a:fillRef>
        <a:effectRef idx="2">
          <a:scrgbClr r="0" g="0" b="0"/>
        </a:effectRef>
        <a:fontRef idx="minor">
          <a:schemeClr val="lt1"/>
        </a:fontRef>
      </dsp:style>
    </dsp:sp>
    <dsp:sp modelId="{D4B631D8-0B84-40DA-82CD-965643267C0C}">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Use Incremental Models</a:t>
          </a:r>
        </a:p>
      </dsp:txBody>
      <dsp:txXfrm>
        <a:off x="1860960" y="3630873"/>
        <a:ext cx="5170775" cy="346241"/>
      </dsp:txXfrm>
    </dsp:sp>
    <dsp:sp modelId="{8750F5F6-BC2B-4E2D-BB23-2968415D7CC8}">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Leverage incremental building to speed up processes and enhance maintainability.</a:t>
          </a:r>
        </a:p>
      </dsp:txBody>
      <dsp:txXfrm>
        <a:off x="1860960" y="3977114"/>
        <a:ext cx="5170775" cy="133471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A0FC31-B68C-4C01-AB12-1AD9EECE6A79}">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4112" r="9141" b="4"/>
          <a:stretch/>
        </a:blipFill>
        <a:ln>
          <a:noFill/>
        </a:ln>
        <a:effectLst/>
      </dsp:spPr>
      <dsp:style>
        <a:lnRef idx="0">
          <a:scrgbClr r="0" g="0" b="0"/>
        </a:lnRef>
        <a:fillRef idx="3">
          <a:scrgbClr r="0" g="0" b="0"/>
        </a:fillRef>
        <a:effectRef idx="2">
          <a:scrgbClr r="0" g="0" b="0"/>
        </a:effectRef>
        <a:fontRef idx="minor">
          <a:schemeClr val="lt1"/>
        </a:fontRef>
      </dsp:style>
    </dsp:sp>
    <dsp:sp modelId="{C076B2DA-E3D0-46AE-9818-C3EBFC96C5D3}">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Automated Execution Order</a:t>
          </a:r>
        </a:p>
      </dsp:txBody>
      <dsp:txXfrm>
        <a:off x="1860960" y="0"/>
        <a:ext cx="5170775" cy="346241"/>
      </dsp:txXfrm>
    </dsp:sp>
    <dsp:sp modelId="{F29AF01D-9309-4B3B-BBA3-A226C188772C}">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Dbt build automates the sequence of data pipeline tasks, ensuring correct execution flow without manual intervention.</a:t>
          </a:r>
        </a:p>
      </dsp:txBody>
      <dsp:txXfrm>
        <a:off x="1860960" y="346241"/>
        <a:ext cx="5170775" cy="1334718"/>
      </dsp:txXfrm>
    </dsp:sp>
    <dsp:sp modelId="{EF001F77-E7C3-4C86-9760-C70A605F7132}">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11052" r="15952" b="5"/>
          <a:stretch/>
        </a:blipFill>
        <a:ln>
          <a:noFill/>
        </a:ln>
        <a:effectLst/>
      </dsp:spPr>
      <dsp:style>
        <a:lnRef idx="0">
          <a:scrgbClr r="0" g="0" b="0"/>
        </a:lnRef>
        <a:fillRef idx="3">
          <a:scrgbClr r="0" g="0" b="0"/>
        </a:fillRef>
        <a:effectRef idx="2">
          <a:scrgbClr r="0" g="0" b="0"/>
        </a:effectRef>
        <a:fontRef idx="minor">
          <a:schemeClr val="lt1"/>
        </a:fontRef>
      </dsp:style>
    </dsp:sp>
    <dsp:sp modelId="{CCE4183D-E207-44C1-87B2-DD58DD5E4550}">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Reduced Manual Errors</a:t>
          </a:r>
        </a:p>
      </dsp:txBody>
      <dsp:txXfrm>
        <a:off x="1860960" y="1815436"/>
        <a:ext cx="5170775" cy="346241"/>
      </dsp:txXfrm>
    </dsp:sp>
    <dsp:sp modelId="{DA461245-BA75-45CA-AE46-EF5ECC7CFCEA}">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Automation reduces human errors in execution, increasing reliability and data accuracy in pipelines.</a:t>
          </a:r>
        </a:p>
      </dsp:txBody>
      <dsp:txXfrm>
        <a:off x="1860960" y="2161678"/>
        <a:ext cx="5170775" cy="1334718"/>
      </dsp:txXfrm>
    </dsp:sp>
    <dsp:sp modelId="{417EC3B4-E78D-427E-A983-F478E10B2EC1}">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30003" r="-8" b="-7"/>
          <a:stretch/>
        </a:blipFill>
        <a:ln>
          <a:noFill/>
        </a:ln>
        <a:effectLst/>
      </dsp:spPr>
      <dsp:style>
        <a:lnRef idx="0">
          <a:scrgbClr r="0" g="0" b="0"/>
        </a:lnRef>
        <a:fillRef idx="3">
          <a:scrgbClr r="0" g="0" b="0"/>
        </a:fillRef>
        <a:effectRef idx="2">
          <a:scrgbClr r="0" g="0" b="0"/>
        </a:effectRef>
        <a:fontRef idx="minor">
          <a:schemeClr val="lt1"/>
        </a:fontRef>
      </dsp:style>
    </dsp:sp>
    <dsp:sp modelId="{4F0BFEAF-BB4E-4EEA-95DA-8C332BC6B104}">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Enhanced Pipeline Transparency</a:t>
          </a:r>
        </a:p>
      </dsp:txBody>
      <dsp:txXfrm>
        <a:off x="1860960" y="3630873"/>
        <a:ext cx="5170775" cy="346241"/>
      </dsp:txXfrm>
    </dsp:sp>
    <dsp:sp modelId="{71413CDC-BE7D-4861-B33E-BC4AC2844A11}">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Dbt build makes pipelines more transparent, simplifying maintenance and auditing processes.</a:t>
          </a:r>
        </a:p>
      </dsp:txBody>
      <dsp:txXfrm>
        <a:off x="1860960" y="3977114"/>
        <a:ext cx="5170775" cy="13347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8733AD6-B731-40EE-AE54-B933EB8165AD}">
      <dsp:nvSpPr>
        <dsp:cNvPr id="0" name=""/>
        <dsp:cNvSpPr/>
      </dsp:nvSpPr>
      <dsp:spPr>
        <a:xfrm>
          <a:off x="0" y="0"/>
          <a:ext cx="1680960" cy="1680960"/>
        </a:xfrm>
        <a:prstGeom prst="rect">
          <a:avLst/>
        </a:prstGeom>
        <a:blipFill>
          <a:blip xmlns:r="http://schemas.openxmlformats.org/officeDocument/2006/relationships" r:embed="rId1">
            <a:extLst>
              <a:ext uri="{28A0092B-C50C-407E-A947-70E740481C1C}">
                <a14:useLocalDpi xmlns:a14="http://schemas.microsoft.com/office/drawing/2010/main" val="0"/>
              </a:ext>
            </a:extLst>
          </a:blip>
          <a:srcRect l="24359" r="15641"/>
          <a:stretch/>
        </a:blipFill>
        <a:ln>
          <a:noFill/>
        </a:ln>
        <a:effectLst/>
      </dsp:spPr>
      <dsp:style>
        <a:lnRef idx="0">
          <a:scrgbClr r="0" g="0" b="0"/>
        </a:lnRef>
        <a:fillRef idx="3">
          <a:scrgbClr r="0" g="0" b="0"/>
        </a:fillRef>
        <a:effectRef idx="2">
          <a:scrgbClr r="0" g="0" b="0"/>
        </a:effectRef>
        <a:fontRef idx="minor">
          <a:schemeClr val="lt1"/>
        </a:fontRef>
      </dsp:style>
    </dsp:sp>
    <dsp:sp modelId="{B0D9CAAD-C3FE-436E-B276-F296EF153C52}">
      <dsp:nvSpPr>
        <dsp:cNvPr id="0" name=""/>
        <dsp:cNvSpPr/>
      </dsp:nvSpPr>
      <dsp:spPr>
        <a:xfrm>
          <a:off x="1860960" y="0"/>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Modular Approach Benefits</a:t>
          </a:r>
        </a:p>
      </dsp:txBody>
      <dsp:txXfrm>
        <a:off x="1860960" y="0"/>
        <a:ext cx="5170775" cy="346241"/>
      </dsp:txXfrm>
    </dsp:sp>
    <dsp:sp modelId="{8A03E3F8-1E3C-4A06-A0B4-0FDF24552A6C}">
      <dsp:nvSpPr>
        <dsp:cNvPr id="0" name=""/>
        <dsp:cNvSpPr/>
      </dsp:nvSpPr>
      <dsp:spPr>
        <a:xfrm>
          <a:off x="1860960" y="346241"/>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Dbt's modular design allows teams to break projects into manageable parts, promoting efficiency and teamwork.</a:t>
          </a:r>
        </a:p>
      </dsp:txBody>
      <dsp:txXfrm>
        <a:off x="1860960" y="346241"/>
        <a:ext cx="5170775" cy="1334718"/>
      </dsp:txXfrm>
    </dsp:sp>
    <dsp:sp modelId="{92165516-8A65-41C0-A10B-28138143F077}">
      <dsp:nvSpPr>
        <dsp:cNvPr id="0" name=""/>
        <dsp:cNvSpPr/>
      </dsp:nvSpPr>
      <dsp:spPr>
        <a:xfrm>
          <a:off x="0" y="1815436"/>
          <a:ext cx="1680960" cy="1680960"/>
        </a:xfrm>
        <a:prstGeom prst="rect">
          <a:avLst/>
        </a:prstGeom>
        <a:blipFill>
          <a:blip xmlns:r="http://schemas.openxmlformats.org/officeDocument/2006/relationships" r:embed="rId2">
            <a:extLst>
              <a:ext uri="{28A0092B-C50C-407E-A947-70E740481C1C}">
                <a14:useLocalDpi xmlns:a14="http://schemas.microsoft.com/office/drawing/2010/main" val="0"/>
              </a:ext>
            </a:extLst>
          </a:blip>
          <a:srcRect l="32326" r="6928" b="7"/>
          <a:stretch/>
        </a:blipFill>
        <a:ln>
          <a:noFill/>
        </a:ln>
        <a:effectLst/>
      </dsp:spPr>
      <dsp:style>
        <a:lnRef idx="0">
          <a:scrgbClr r="0" g="0" b="0"/>
        </a:lnRef>
        <a:fillRef idx="3">
          <a:scrgbClr r="0" g="0" b="0"/>
        </a:fillRef>
        <a:effectRef idx="2">
          <a:scrgbClr r="0" g="0" b="0"/>
        </a:effectRef>
        <a:fontRef idx="minor">
          <a:schemeClr val="lt1"/>
        </a:fontRef>
      </dsp:style>
    </dsp:sp>
    <dsp:sp modelId="{15F22933-231A-4450-A5AA-6FE0014680A5}">
      <dsp:nvSpPr>
        <dsp:cNvPr id="0" name=""/>
        <dsp:cNvSpPr/>
      </dsp:nvSpPr>
      <dsp:spPr>
        <a:xfrm>
          <a:off x="1860960" y="1815436"/>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Version Control Integration</a:t>
          </a:r>
        </a:p>
      </dsp:txBody>
      <dsp:txXfrm>
        <a:off x="1860960" y="1815436"/>
        <a:ext cx="5170775" cy="346241"/>
      </dsp:txXfrm>
    </dsp:sp>
    <dsp:sp modelId="{67AD8DE9-3C9C-4E20-AB1C-CDD5724991B8}">
      <dsp:nvSpPr>
        <dsp:cNvPr id="0" name=""/>
        <dsp:cNvSpPr/>
      </dsp:nvSpPr>
      <dsp:spPr>
        <a:xfrm>
          <a:off x="1860960" y="2161678"/>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Integration with version control systems enables seamless collaboration and better tracking of changes among team members.</a:t>
          </a:r>
        </a:p>
      </dsp:txBody>
      <dsp:txXfrm>
        <a:off x="1860960" y="2161678"/>
        <a:ext cx="5170775" cy="1334718"/>
      </dsp:txXfrm>
    </dsp:sp>
    <dsp:sp modelId="{2A5251C8-CE9C-401A-ADA6-AA72F8151701}">
      <dsp:nvSpPr>
        <dsp:cNvPr id="0" name=""/>
        <dsp:cNvSpPr/>
      </dsp:nvSpPr>
      <dsp:spPr>
        <a:xfrm>
          <a:off x="0" y="3630873"/>
          <a:ext cx="1680960" cy="168096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l="9963" r="23290" b="4"/>
          <a:stretch/>
        </a:blipFill>
        <a:ln>
          <a:noFill/>
        </a:ln>
        <a:effectLst/>
      </dsp:spPr>
      <dsp:style>
        <a:lnRef idx="0">
          <a:scrgbClr r="0" g="0" b="0"/>
        </a:lnRef>
        <a:fillRef idx="3">
          <a:scrgbClr r="0" g="0" b="0"/>
        </a:fillRef>
        <a:effectRef idx="2">
          <a:scrgbClr r="0" g="0" b="0"/>
        </a:effectRef>
        <a:fontRef idx="minor">
          <a:schemeClr val="lt1"/>
        </a:fontRef>
      </dsp:style>
    </dsp:sp>
    <dsp:sp modelId="{842EC134-3989-4050-998A-BC148B063D7B}">
      <dsp:nvSpPr>
        <dsp:cNvPr id="0" name=""/>
        <dsp:cNvSpPr/>
      </dsp:nvSpPr>
      <dsp:spPr>
        <a:xfrm>
          <a:off x="1860960" y="3630873"/>
          <a:ext cx="5170775" cy="34624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Enhanced Productivity and Sharing</a:t>
          </a:r>
        </a:p>
      </dsp:txBody>
      <dsp:txXfrm>
        <a:off x="1860960" y="3630873"/>
        <a:ext cx="5170775" cy="346241"/>
      </dsp:txXfrm>
    </dsp:sp>
    <dsp:sp modelId="{00EEEB7E-8761-4254-B90A-D9248420864D}">
      <dsp:nvSpPr>
        <dsp:cNvPr id="0" name=""/>
        <dsp:cNvSpPr/>
      </dsp:nvSpPr>
      <dsp:spPr>
        <a:xfrm>
          <a:off x="1860960" y="3977114"/>
          <a:ext cx="5170775" cy="1334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Together, modularity and version control foster knowledge sharing and boost overall team productivity in analytics engineering.</a:t>
          </a:r>
        </a:p>
      </dsp:txBody>
      <dsp:txXfrm>
        <a:off x="1860960" y="3977114"/>
        <a:ext cx="5170775" cy="133471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7F2C0E-6CE0-4B2E-A0C2-588D1531C757}">
      <dsp:nvSpPr>
        <dsp:cNvPr id="0" name=""/>
        <dsp:cNvSpPr/>
      </dsp:nvSpPr>
      <dsp:spPr>
        <a:xfrm>
          <a:off x="0" y="0"/>
          <a:ext cx="5310931" cy="364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Importance of Dependency Order</a:t>
          </a:r>
        </a:p>
      </dsp:txBody>
      <dsp:txXfrm>
        <a:off x="0" y="0"/>
        <a:ext cx="5310931" cy="364230"/>
      </dsp:txXfrm>
    </dsp:sp>
    <dsp:sp modelId="{FD394154-B59B-4172-BBB6-53A6D605764B}">
      <dsp:nvSpPr>
        <dsp:cNvPr id="0" name=""/>
        <dsp:cNvSpPr/>
      </dsp:nvSpPr>
      <dsp:spPr>
        <a:xfrm>
          <a:off x="0" y="364230"/>
          <a:ext cx="5310931"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Executing dbt build in dependency order ensures reliable and maintainable data pipelines.</a:t>
          </a:r>
        </a:p>
      </dsp:txBody>
      <dsp:txXfrm>
        <a:off x="0" y="364230"/>
        <a:ext cx="5310931" cy="2090261"/>
      </dsp:txXfrm>
    </dsp:sp>
    <dsp:sp modelId="{E1474900-4F37-431C-961A-5D359B21FA0A}">
      <dsp:nvSpPr>
        <dsp:cNvPr id="0" name=""/>
        <dsp:cNvSpPr/>
      </dsp:nvSpPr>
      <dsp:spPr>
        <a:xfrm>
          <a:off x="5842024" y="0"/>
          <a:ext cx="5310931" cy="3642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22860" rIns="22860" bIns="22860" numCol="1" spcCol="1270" anchor="t" anchorCtr="0">
          <a:noAutofit/>
        </a:bodyPr>
        <a:lstStyle/>
        <a:p>
          <a:pPr marL="0" lvl="0" indent="0" algn="l" defTabSz="800100">
            <a:lnSpc>
              <a:spcPct val="100000"/>
            </a:lnSpc>
            <a:spcBef>
              <a:spcPct val="0"/>
            </a:spcBef>
            <a:spcAft>
              <a:spcPct val="35000"/>
            </a:spcAft>
            <a:buNone/>
            <a:defRPr b="1"/>
          </a:pPr>
          <a:r>
            <a:rPr lang="en-US" sz="1800" kern="1200"/>
            <a:t>Best Practices for Data Quality</a:t>
          </a:r>
        </a:p>
      </dsp:txBody>
      <dsp:txXfrm>
        <a:off x="5842024" y="0"/>
        <a:ext cx="5310931" cy="364230"/>
      </dsp:txXfrm>
    </dsp:sp>
    <dsp:sp modelId="{A64C4FC7-8FF5-4BE3-A687-440F0A721607}">
      <dsp:nvSpPr>
        <dsp:cNvPr id="0" name=""/>
        <dsp:cNvSpPr/>
      </dsp:nvSpPr>
      <dsp:spPr>
        <a:xfrm>
          <a:off x="5842024" y="364230"/>
          <a:ext cx="5310931" cy="209026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7160" tIns="17780" rIns="17780" bIns="17780" numCol="1" spcCol="1270" anchor="t" anchorCtr="0">
          <a:noAutofit/>
        </a:bodyPr>
        <a:lstStyle/>
        <a:p>
          <a:pPr marL="0" lvl="0" indent="0" algn="l" defTabSz="622300">
            <a:lnSpc>
              <a:spcPct val="100000"/>
            </a:lnSpc>
            <a:spcBef>
              <a:spcPct val="0"/>
            </a:spcBef>
            <a:spcAft>
              <a:spcPct val="35000"/>
            </a:spcAft>
            <a:buNone/>
          </a:pPr>
          <a:r>
            <a:rPr lang="en-US" sz="1400" kern="1200"/>
            <a:t>Following best practices in dbt leads to improved data quality and analytics efficiency.</a:t>
          </a:r>
        </a:p>
      </dsp:txBody>
      <dsp:txXfrm>
        <a:off x="5842024" y="364230"/>
        <a:ext cx="5310931" cy="209026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7F365E-02E5-4B8F-A558-B97B97C9A030}">
      <dsp:nvSpPr>
        <dsp:cNvPr id="0" name=""/>
        <dsp:cNvSpPr/>
      </dsp:nvSpPr>
      <dsp:spPr>
        <a:xfrm>
          <a:off x="4917" y="1387844"/>
          <a:ext cx="1202060" cy="99144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rgbClr val="0070C0"/>
              </a:solidFill>
            </a:rPr>
            <a:t>Loads</a:t>
          </a:r>
          <a:r>
            <a:rPr lang="en-US" sz="1000" kern="1200"/>
            <a:t> &amp; </a:t>
          </a:r>
          <a:r>
            <a:rPr lang="en-US" sz="1000" b="1" kern="1200">
              <a:solidFill>
                <a:srgbClr val="0070C0"/>
              </a:solidFill>
            </a:rPr>
            <a:t>Parses</a:t>
          </a:r>
          <a:r>
            <a:rPr lang="en-US" sz="1000" kern="1200"/>
            <a:t> Project</a:t>
          </a:r>
        </a:p>
      </dsp:txBody>
      <dsp:txXfrm>
        <a:off x="27733" y="1410660"/>
        <a:ext cx="1156428" cy="733363"/>
      </dsp:txXfrm>
    </dsp:sp>
    <dsp:sp modelId="{AB638134-1B56-4AF9-BA86-D4F0A8335CF5}">
      <dsp:nvSpPr>
        <dsp:cNvPr id="0" name=""/>
        <dsp:cNvSpPr/>
      </dsp:nvSpPr>
      <dsp:spPr>
        <a:xfrm>
          <a:off x="650042" y="1514786"/>
          <a:ext cx="1486956" cy="1486956"/>
        </a:xfrm>
        <a:prstGeom prst="leftCircularArrow">
          <a:avLst>
            <a:gd name="adj1" fmla="val 4232"/>
            <a:gd name="adj2" fmla="val 534382"/>
            <a:gd name="adj3" fmla="val 2309893"/>
            <a:gd name="adj4" fmla="val 9024489"/>
            <a:gd name="adj5" fmla="val 49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4C63F7-EC78-47D1-BD4D-30CB94F8FA2D}">
      <dsp:nvSpPr>
        <dsp:cNvPr id="0" name=""/>
        <dsp:cNvSpPr/>
      </dsp:nvSpPr>
      <dsp:spPr>
        <a:xfrm>
          <a:off x="272042" y="2166840"/>
          <a:ext cx="1068498" cy="4249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1</a:t>
          </a:r>
        </a:p>
      </dsp:txBody>
      <dsp:txXfrm>
        <a:off x="284487" y="2179285"/>
        <a:ext cx="1043608" cy="400016"/>
      </dsp:txXfrm>
    </dsp:sp>
    <dsp:sp modelId="{B2C2E59A-8E50-461E-B039-02B4EA17204A}">
      <dsp:nvSpPr>
        <dsp:cNvPr id="0" name=""/>
        <dsp:cNvSpPr/>
      </dsp:nvSpPr>
      <dsp:spPr>
        <a:xfrm>
          <a:off x="1640166" y="1387844"/>
          <a:ext cx="1202060" cy="99144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a:t>Builds a </a:t>
          </a:r>
          <a:r>
            <a:rPr lang="en-US" sz="1000" b="1" kern="1200">
              <a:solidFill>
                <a:srgbClr val="0070C0"/>
              </a:solidFill>
            </a:rPr>
            <a:t>dependency graph</a:t>
          </a:r>
        </a:p>
      </dsp:txBody>
      <dsp:txXfrm>
        <a:off x="1662982" y="1623113"/>
        <a:ext cx="1156428" cy="733363"/>
      </dsp:txXfrm>
    </dsp:sp>
    <dsp:sp modelId="{79F0021C-E4D1-4C98-BE22-94D8230ACB54}">
      <dsp:nvSpPr>
        <dsp:cNvPr id="0" name=""/>
        <dsp:cNvSpPr/>
      </dsp:nvSpPr>
      <dsp:spPr>
        <a:xfrm>
          <a:off x="2275274" y="726521"/>
          <a:ext cx="1640553" cy="1640553"/>
        </a:xfrm>
        <a:prstGeom prst="circularArrow">
          <a:avLst>
            <a:gd name="adj1" fmla="val 3835"/>
            <a:gd name="adj2" fmla="val 479723"/>
            <a:gd name="adj3" fmla="val 19344767"/>
            <a:gd name="adj4" fmla="val 12575511"/>
            <a:gd name="adj5" fmla="val 44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5D14E48-76BD-4D68-8D7D-ED94294B1DFC}">
      <dsp:nvSpPr>
        <dsp:cNvPr id="0" name=""/>
        <dsp:cNvSpPr/>
      </dsp:nvSpPr>
      <dsp:spPr>
        <a:xfrm>
          <a:off x="1907291" y="1175391"/>
          <a:ext cx="1068498" cy="4249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2</a:t>
          </a:r>
        </a:p>
      </dsp:txBody>
      <dsp:txXfrm>
        <a:off x="1919736" y="1187836"/>
        <a:ext cx="1043608" cy="400016"/>
      </dsp:txXfrm>
    </dsp:sp>
    <dsp:sp modelId="{A58BC6E3-E891-410C-B14C-B99A02AF7A9A}">
      <dsp:nvSpPr>
        <dsp:cNvPr id="0" name=""/>
        <dsp:cNvSpPr/>
      </dsp:nvSpPr>
      <dsp:spPr>
        <a:xfrm>
          <a:off x="3275414" y="1387844"/>
          <a:ext cx="1202060" cy="99144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rgbClr val="0070C0"/>
              </a:solidFill>
            </a:rPr>
            <a:t>Selects nodes </a:t>
          </a:r>
          <a:r>
            <a:rPr lang="en-US" sz="1000" kern="1200"/>
            <a:t>(--select/--exclude)</a:t>
          </a:r>
        </a:p>
      </dsp:txBody>
      <dsp:txXfrm>
        <a:off x="3298230" y="1410660"/>
        <a:ext cx="1156428" cy="733363"/>
      </dsp:txXfrm>
    </dsp:sp>
    <dsp:sp modelId="{10DAF214-CF97-458A-93D0-D4E2E29E9EFB}">
      <dsp:nvSpPr>
        <dsp:cNvPr id="0" name=""/>
        <dsp:cNvSpPr/>
      </dsp:nvSpPr>
      <dsp:spPr>
        <a:xfrm>
          <a:off x="3920539" y="1514786"/>
          <a:ext cx="1486956" cy="1486956"/>
        </a:xfrm>
        <a:prstGeom prst="leftCircularArrow">
          <a:avLst>
            <a:gd name="adj1" fmla="val 4232"/>
            <a:gd name="adj2" fmla="val 534382"/>
            <a:gd name="adj3" fmla="val 2309893"/>
            <a:gd name="adj4" fmla="val 9024489"/>
            <a:gd name="adj5" fmla="val 49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3A461D1-3F21-4D57-9388-7FF2C68577A6}">
      <dsp:nvSpPr>
        <dsp:cNvPr id="0" name=""/>
        <dsp:cNvSpPr/>
      </dsp:nvSpPr>
      <dsp:spPr>
        <a:xfrm>
          <a:off x="3542539" y="2166840"/>
          <a:ext cx="1068498" cy="4249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3</a:t>
          </a:r>
        </a:p>
      </dsp:txBody>
      <dsp:txXfrm>
        <a:off x="3554984" y="2179285"/>
        <a:ext cx="1043608" cy="400016"/>
      </dsp:txXfrm>
    </dsp:sp>
    <dsp:sp modelId="{0D677AC0-781B-4A13-B8A2-648B7AEC406C}">
      <dsp:nvSpPr>
        <dsp:cNvPr id="0" name=""/>
        <dsp:cNvSpPr/>
      </dsp:nvSpPr>
      <dsp:spPr>
        <a:xfrm>
          <a:off x="4910663" y="1387844"/>
          <a:ext cx="1202060" cy="99144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1" kern="1200"/>
            <a:t>Compiles</a:t>
          </a:r>
          <a:r>
            <a:rPr lang="en-US" sz="1000" kern="1200"/>
            <a:t> </a:t>
          </a:r>
          <a:r>
            <a:rPr lang="en-US" sz="1000" b="1" kern="1200">
              <a:solidFill>
                <a:srgbClr val="0070C0"/>
              </a:solidFill>
            </a:rPr>
            <a:t>SQL</a:t>
          </a:r>
          <a:r>
            <a:rPr lang="en-US" sz="1000" kern="1200"/>
            <a:t> (</a:t>
          </a:r>
          <a:r>
            <a:rPr lang="en-US" sz="1000" b="1" kern="1200">
              <a:solidFill>
                <a:srgbClr val="0070C0"/>
              </a:solidFill>
            </a:rPr>
            <a:t>macros</a:t>
          </a:r>
          <a:r>
            <a:rPr lang="en-US" sz="1000" kern="1200"/>
            <a:t>, </a:t>
          </a:r>
          <a:r>
            <a:rPr lang="en-US" sz="1000" b="1" kern="1200">
              <a:solidFill>
                <a:srgbClr val="0070C0"/>
              </a:solidFill>
            </a:rPr>
            <a:t>Jinja</a:t>
          </a:r>
          <a:r>
            <a:rPr lang="en-US" sz="1000" kern="1200"/>
            <a:t>, </a:t>
          </a:r>
          <a:r>
            <a:rPr lang="en-US" sz="1000" b="1" kern="1200">
              <a:solidFill>
                <a:srgbClr val="0070C0"/>
              </a:solidFill>
            </a:rPr>
            <a:t>refs</a:t>
          </a:r>
          <a:r>
            <a:rPr lang="en-US" sz="1000" kern="1200"/>
            <a:t>)</a:t>
          </a:r>
        </a:p>
      </dsp:txBody>
      <dsp:txXfrm>
        <a:off x="4933479" y="1623113"/>
        <a:ext cx="1156428" cy="733363"/>
      </dsp:txXfrm>
    </dsp:sp>
    <dsp:sp modelId="{473F9F6E-182D-4E8F-9C21-2460BE3D36BB}">
      <dsp:nvSpPr>
        <dsp:cNvPr id="0" name=""/>
        <dsp:cNvSpPr/>
      </dsp:nvSpPr>
      <dsp:spPr>
        <a:xfrm>
          <a:off x="5545771" y="726521"/>
          <a:ext cx="1640553" cy="1640553"/>
        </a:xfrm>
        <a:prstGeom prst="circularArrow">
          <a:avLst>
            <a:gd name="adj1" fmla="val 3835"/>
            <a:gd name="adj2" fmla="val 479723"/>
            <a:gd name="adj3" fmla="val 19344767"/>
            <a:gd name="adj4" fmla="val 12575511"/>
            <a:gd name="adj5" fmla="val 44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8565CD8C-B066-4420-9B08-256B66130F04}">
      <dsp:nvSpPr>
        <dsp:cNvPr id="0" name=""/>
        <dsp:cNvSpPr/>
      </dsp:nvSpPr>
      <dsp:spPr>
        <a:xfrm>
          <a:off x="5177788" y="1175391"/>
          <a:ext cx="1068498" cy="4249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4</a:t>
          </a:r>
        </a:p>
      </dsp:txBody>
      <dsp:txXfrm>
        <a:off x="5190233" y="1187836"/>
        <a:ext cx="1043608" cy="400016"/>
      </dsp:txXfrm>
    </dsp:sp>
    <dsp:sp modelId="{8A10AD6D-1277-476D-BD14-9FA11975875C}">
      <dsp:nvSpPr>
        <dsp:cNvPr id="0" name=""/>
        <dsp:cNvSpPr/>
      </dsp:nvSpPr>
      <dsp:spPr>
        <a:xfrm>
          <a:off x="6545911" y="1387844"/>
          <a:ext cx="1202060" cy="99144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b="1" kern="1200">
              <a:solidFill>
                <a:srgbClr val="0070C0"/>
              </a:solidFill>
            </a:rPr>
            <a:t>Executes</a:t>
          </a:r>
          <a:r>
            <a:rPr lang="en-US" sz="1000" kern="1200"/>
            <a:t> </a:t>
          </a:r>
          <a:r>
            <a:rPr lang="en-US" sz="1000" b="1" kern="1200">
              <a:solidFill>
                <a:srgbClr val="0070C0"/>
              </a:solidFill>
            </a:rPr>
            <a:t>nodes</a:t>
          </a:r>
          <a:r>
            <a:rPr lang="en-US" sz="1000" kern="1200"/>
            <a:t> by </a:t>
          </a:r>
          <a:r>
            <a:rPr lang="en-US" sz="1000" b="1" kern="1200">
              <a:solidFill>
                <a:srgbClr val="0070C0"/>
              </a:solidFill>
            </a:rPr>
            <a:t>materialization</a:t>
          </a:r>
          <a:r>
            <a:rPr lang="en-US" sz="1000" kern="1200"/>
            <a:t> on your </a:t>
          </a:r>
          <a:r>
            <a:rPr lang="en-US" sz="1000" b="1" kern="1200">
              <a:solidFill>
                <a:srgbClr val="0070C0"/>
              </a:solidFill>
            </a:rPr>
            <a:t>warehouse</a:t>
          </a:r>
          <a:r>
            <a:rPr lang="en-US" sz="1000" kern="1200"/>
            <a:t>, with </a:t>
          </a:r>
          <a:r>
            <a:rPr lang="en-US" sz="1000" b="1" kern="1200">
              <a:solidFill>
                <a:srgbClr val="0070C0"/>
              </a:solidFill>
            </a:rPr>
            <a:t>concurrency</a:t>
          </a:r>
        </a:p>
      </dsp:txBody>
      <dsp:txXfrm>
        <a:off x="6568727" y="1410660"/>
        <a:ext cx="1156428" cy="733363"/>
      </dsp:txXfrm>
    </dsp:sp>
    <dsp:sp modelId="{23B013BF-E454-499A-A284-37D1A517EC9E}">
      <dsp:nvSpPr>
        <dsp:cNvPr id="0" name=""/>
        <dsp:cNvSpPr/>
      </dsp:nvSpPr>
      <dsp:spPr>
        <a:xfrm>
          <a:off x="7191036" y="1514786"/>
          <a:ext cx="1486956" cy="1486956"/>
        </a:xfrm>
        <a:prstGeom prst="leftCircularArrow">
          <a:avLst>
            <a:gd name="adj1" fmla="val 4232"/>
            <a:gd name="adj2" fmla="val 534382"/>
            <a:gd name="adj3" fmla="val 2309893"/>
            <a:gd name="adj4" fmla="val 9024489"/>
            <a:gd name="adj5" fmla="val 493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5BE47DF-A2E7-4898-9A63-D3E1D237ECA4}">
      <dsp:nvSpPr>
        <dsp:cNvPr id="0" name=""/>
        <dsp:cNvSpPr/>
      </dsp:nvSpPr>
      <dsp:spPr>
        <a:xfrm>
          <a:off x="6813036" y="2166840"/>
          <a:ext cx="1068498" cy="4249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5</a:t>
          </a:r>
        </a:p>
      </dsp:txBody>
      <dsp:txXfrm>
        <a:off x="6825481" y="2179285"/>
        <a:ext cx="1043608" cy="400016"/>
      </dsp:txXfrm>
    </dsp:sp>
    <dsp:sp modelId="{B4277B06-F002-42BE-83BC-5BC310804882}">
      <dsp:nvSpPr>
        <dsp:cNvPr id="0" name=""/>
        <dsp:cNvSpPr/>
      </dsp:nvSpPr>
      <dsp:spPr>
        <a:xfrm>
          <a:off x="8181160" y="1387844"/>
          <a:ext cx="1202060" cy="99144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a:t>Runs </a:t>
          </a:r>
          <a:r>
            <a:rPr lang="en-US" sz="1000" b="1" kern="1200">
              <a:solidFill>
                <a:srgbClr val="0070C0"/>
              </a:solidFill>
            </a:rPr>
            <a:t>tests</a:t>
          </a:r>
          <a:r>
            <a:rPr lang="en-US" sz="1000" kern="1200"/>
            <a:t> after their upstream nodes</a:t>
          </a:r>
        </a:p>
      </dsp:txBody>
      <dsp:txXfrm>
        <a:off x="8203976" y="1623113"/>
        <a:ext cx="1156428" cy="733363"/>
      </dsp:txXfrm>
    </dsp:sp>
    <dsp:sp modelId="{06103B40-08AA-47EF-B3F0-9D60AD5465DB}">
      <dsp:nvSpPr>
        <dsp:cNvPr id="0" name=""/>
        <dsp:cNvSpPr/>
      </dsp:nvSpPr>
      <dsp:spPr>
        <a:xfrm>
          <a:off x="8816267" y="726521"/>
          <a:ext cx="1640553" cy="1640553"/>
        </a:xfrm>
        <a:prstGeom prst="circularArrow">
          <a:avLst>
            <a:gd name="adj1" fmla="val 3835"/>
            <a:gd name="adj2" fmla="val 479723"/>
            <a:gd name="adj3" fmla="val 19344767"/>
            <a:gd name="adj4" fmla="val 12575511"/>
            <a:gd name="adj5" fmla="val 4475"/>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E8E57E3-4161-45D0-A2E5-B2AC680A04B5}">
      <dsp:nvSpPr>
        <dsp:cNvPr id="0" name=""/>
        <dsp:cNvSpPr/>
      </dsp:nvSpPr>
      <dsp:spPr>
        <a:xfrm>
          <a:off x="8448284" y="1175391"/>
          <a:ext cx="1068498" cy="4249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6</a:t>
          </a:r>
        </a:p>
      </dsp:txBody>
      <dsp:txXfrm>
        <a:off x="8460729" y="1187836"/>
        <a:ext cx="1043608" cy="400016"/>
      </dsp:txXfrm>
    </dsp:sp>
    <dsp:sp modelId="{BA8C6D7B-1EF6-4543-948C-3E4B46D5A7FB}">
      <dsp:nvSpPr>
        <dsp:cNvPr id="0" name=""/>
        <dsp:cNvSpPr/>
      </dsp:nvSpPr>
      <dsp:spPr>
        <a:xfrm>
          <a:off x="9816408" y="1387844"/>
          <a:ext cx="1202060" cy="991448"/>
        </a:xfrm>
        <a:prstGeom prst="roundRect">
          <a:avLst>
            <a:gd name="adj" fmla="val 10000"/>
          </a:avLst>
        </a:prstGeom>
        <a:solidFill>
          <a:schemeClr val="lt1">
            <a:alpha val="90000"/>
            <a:hueOff val="0"/>
            <a:satOff val="0"/>
            <a:lumOff val="0"/>
            <a:alphaOff val="0"/>
          </a:schemeClr>
        </a:solidFill>
        <a:ln w="1905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9050" tIns="19050" rIns="19050" bIns="19050" numCol="1" spcCol="1270" anchor="t" anchorCtr="0">
          <a:noAutofit/>
        </a:bodyPr>
        <a:lstStyle/>
        <a:p>
          <a:pPr marL="57150" lvl="1" indent="-57150" algn="l" defTabSz="444500">
            <a:lnSpc>
              <a:spcPct val="90000"/>
            </a:lnSpc>
            <a:spcBef>
              <a:spcPct val="0"/>
            </a:spcBef>
            <a:spcAft>
              <a:spcPct val="15000"/>
            </a:spcAft>
            <a:buChar char="•"/>
          </a:pPr>
          <a:r>
            <a:rPr lang="en-US" sz="1000" kern="1200"/>
            <a:t>Writes </a:t>
          </a:r>
          <a:r>
            <a:rPr lang="en-US" sz="1000" b="1" kern="1200">
              <a:solidFill>
                <a:srgbClr val="0070C0"/>
              </a:solidFill>
            </a:rPr>
            <a:t>artifacts</a:t>
          </a:r>
          <a:r>
            <a:rPr lang="en-US" sz="1000" kern="1200"/>
            <a:t> (</a:t>
          </a:r>
          <a:r>
            <a:rPr lang="en-US" sz="1000" b="1" kern="1200">
              <a:solidFill>
                <a:srgbClr val="0070C0"/>
              </a:solidFill>
            </a:rPr>
            <a:t>manifest</a:t>
          </a:r>
          <a:r>
            <a:rPr lang="en-US" sz="1000" kern="1200"/>
            <a:t>, </a:t>
          </a:r>
          <a:r>
            <a:rPr lang="en-US" sz="1000" b="1" kern="1200">
              <a:solidFill>
                <a:srgbClr val="0070C0"/>
              </a:solidFill>
            </a:rPr>
            <a:t>run_results</a:t>
          </a:r>
          <a:r>
            <a:rPr lang="en-US" sz="1000" kern="1200"/>
            <a:t>) to target</a:t>
          </a:r>
        </a:p>
      </dsp:txBody>
      <dsp:txXfrm>
        <a:off x="9839224" y="1410660"/>
        <a:ext cx="1156428" cy="733363"/>
      </dsp:txXfrm>
    </dsp:sp>
    <dsp:sp modelId="{6ACDEE17-08A7-47B8-9FC8-4A07C5CA3484}">
      <dsp:nvSpPr>
        <dsp:cNvPr id="0" name=""/>
        <dsp:cNvSpPr/>
      </dsp:nvSpPr>
      <dsp:spPr>
        <a:xfrm>
          <a:off x="10083533" y="2166840"/>
          <a:ext cx="1068498" cy="424906"/>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30480" rIns="45720" bIns="30480" numCol="1" spcCol="1270" anchor="ctr" anchorCtr="0">
          <a:noAutofit/>
        </a:bodyPr>
        <a:lstStyle/>
        <a:p>
          <a:pPr marL="0" lvl="0" indent="0" algn="ctr" defTabSz="1066800">
            <a:lnSpc>
              <a:spcPct val="90000"/>
            </a:lnSpc>
            <a:spcBef>
              <a:spcPct val="0"/>
            </a:spcBef>
            <a:spcAft>
              <a:spcPct val="35000"/>
            </a:spcAft>
            <a:buNone/>
          </a:pPr>
          <a:r>
            <a:rPr lang="en-US" sz="2400" kern="1200"/>
            <a:t>7</a:t>
          </a:r>
        </a:p>
      </dsp:txBody>
      <dsp:txXfrm>
        <a:off x="10095978" y="2179285"/>
        <a:ext cx="1043608" cy="40001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19CA2D-C22C-4E99-89CB-66FD146A29CB}">
      <dsp:nvSpPr>
        <dsp:cNvPr id="0" name=""/>
        <dsp:cNvSpPr/>
      </dsp:nvSpPr>
      <dsp:spPr>
        <a:xfrm>
          <a:off x="1787" y="190"/>
          <a:ext cx="11056183" cy="94024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Execute in DAG order with concurrency</a:t>
          </a:r>
        </a:p>
      </dsp:txBody>
      <dsp:txXfrm>
        <a:off x="29326" y="27729"/>
        <a:ext cx="11001105" cy="885165"/>
      </dsp:txXfrm>
    </dsp:sp>
    <dsp:sp modelId="{01233D13-BCF3-4443-9778-B16B526D0897}">
      <dsp:nvSpPr>
        <dsp:cNvPr id="0" name=""/>
        <dsp:cNvSpPr/>
      </dsp:nvSpPr>
      <dsp:spPr>
        <a:xfrm>
          <a:off x="1787" y="1211095"/>
          <a:ext cx="2600231" cy="94024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Seeds </a:t>
          </a:r>
          <a:br>
            <a:rPr lang="en-US" sz="2000" kern="1200"/>
          </a:br>
          <a:r>
            <a:rPr lang="en-US" sz="2000" kern="1200"/>
            <a:t>(CSV </a:t>
          </a:r>
          <a:r>
            <a:rPr lang="en-US" sz="2000" kern="1200">
              <a:sym typeface="Wingdings" panose="05000000000000000000" pitchFamily="2" charset="2"/>
            </a:rPr>
            <a:t> tables)</a:t>
          </a:r>
          <a:endParaRPr lang="en-US" sz="2000" kern="1200"/>
        </a:p>
      </dsp:txBody>
      <dsp:txXfrm>
        <a:off x="29326" y="1238634"/>
        <a:ext cx="2545153" cy="885165"/>
      </dsp:txXfrm>
    </dsp:sp>
    <dsp:sp modelId="{94C8EDB6-9439-48F5-A2C0-388995C9888E}">
      <dsp:nvSpPr>
        <dsp:cNvPr id="0" name=""/>
        <dsp:cNvSpPr/>
      </dsp:nvSpPr>
      <dsp:spPr>
        <a:xfrm>
          <a:off x="2820438" y="1211095"/>
          <a:ext cx="2600231" cy="94024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Snapshots (SCD)</a:t>
          </a:r>
        </a:p>
      </dsp:txBody>
      <dsp:txXfrm>
        <a:off x="2847977" y="1238634"/>
        <a:ext cx="2545153" cy="885165"/>
      </dsp:txXfrm>
    </dsp:sp>
    <dsp:sp modelId="{C4A1F3E3-8C15-460E-A3BA-9F5836436A98}">
      <dsp:nvSpPr>
        <dsp:cNvPr id="0" name=""/>
        <dsp:cNvSpPr/>
      </dsp:nvSpPr>
      <dsp:spPr>
        <a:xfrm>
          <a:off x="5639088" y="1211095"/>
          <a:ext cx="2600231" cy="94024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Models (Materialization)</a:t>
          </a:r>
        </a:p>
      </dsp:txBody>
      <dsp:txXfrm>
        <a:off x="5666627" y="1238634"/>
        <a:ext cx="2545153" cy="885165"/>
      </dsp:txXfrm>
    </dsp:sp>
    <dsp:sp modelId="{74A8F3B9-D5E5-4A69-846C-C21EE5304926}">
      <dsp:nvSpPr>
        <dsp:cNvPr id="0" name=""/>
        <dsp:cNvSpPr/>
      </dsp:nvSpPr>
      <dsp:spPr>
        <a:xfrm>
          <a:off x="8457739" y="1211095"/>
          <a:ext cx="2600231" cy="940243"/>
        </a:xfrm>
        <a:prstGeom prst="roundRect">
          <a:avLst>
            <a:gd name="adj" fmla="val 10000"/>
          </a:avLst>
        </a:prstGeom>
        <a:solidFill>
          <a:schemeClr val="dk2">
            <a:hueOff val="0"/>
            <a:satOff val="0"/>
            <a:lumOff val="0"/>
            <a:alphaOff val="0"/>
          </a:schemeClr>
        </a:solidFill>
        <a:ln w="1905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Tests</a:t>
          </a:r>
        </a:p>
      </dsp:txBody>
      <dsp:txXfrm>
        <a:off x="8485278" y="1238634"/>
        <a:ext cx="2545153" cy="885165"/>
      </dsp:txXfrm>
    </dsp:sp>
  </dsp:spTree>
</dsp:drawing>
</file>

<file path=ppt/diagrams/layout1.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24/3/layout/verticalVisualTextBlock1">
  <dgm:title val="Vertical Visual Text Blocks"/>
  <dgm:desc val="Pictures with short bits of text with formatted headers. Use as an easier-to-read alternative to a bulleted list."/>
  <dgm:catLst>
    <dgm:cat type="picture" pri="1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Root">
    <dgm:varLst>
      <dgm:dir/>
      <dgm:resizeHandles val="exact"/>
    </dgm:varLst>
    <dgm:choose name="BasedOnLanguageDirection">
      <dgm:if name="LeftToRight" func="var" arg="dir" op="equ" val="norm">
        <dgm:alg type="lin">
          <dgm:param type="linDir" val="fromT"/>
          <dgm:param type="vertAlign" val="t"/>
          <dgm:param type="horzAlign" val="l"/>
        </dgm:alg>
      </dgm:if>
      <dgm:else name="RightToLeft">
        <dgm:alg type="lin">
          <dgm:param type="linDir" val="fromT"/>
          <dgm:param type="vertAlign" val="t"/>
          <dgm:param type="horzAlign" val="r"/>
        </dgm:alg>
      </dgm:else>
    </dgm:choose>
    <dgm:presOf/>
    <dgm:constrLst>
      <dgm:constr type="primFontSz" for="des" forName="Subtitle" op="equ" val="18"/>
      <dgm:constr type="primFontSz" for="des" forName="Description" refType="primFontSz" refFor="des" refForName="Subtitle" op="equ" fact="0.77"/>
      <dgm:constr type="w" for="ch" forName="Composite" refType="w"/>
      <dgm:constr type="h" for="ch" forName="Composite" refType="h"/>
      <dgm:constr type="h" for="ch" forName="sibTrans" refType="h" refFor="ch" refForName="Composite" fact="0.08"/>
      <dgm:constr type="sp" refType="w" refFor="ch" refForName="Composite" op="equ" fact="0.1"/>
    </dgm:constrLst>
    <dgm:ruleLst/>
    <dgm:forEach name="DirectChildrenOfRoot" axis="ch" ptType="node">
      <dgm:layoutNode name="Composite">
        <dgm:alg type="composite"/>
        <dgm:shape xmlns:r="http://schemas.openxmlformats.org/officeDocument/2006/relationships" r:blip="">
          <dgm:adjLst/>
        </dgm:shape>
        <dgm:presOf/>
        <dgm:constrLst>
          <dgm:constr type="w" for="ch" forName="Picture" refType="w" fact="0.335"/>
          <dgm:constr type="h" for="ch" forName="Picture" refType="w" refFor="ch" refForName="Picture" op="equ"/>
          <dgm:constr type="h" for="ch" forName="Picture" refType="h" op="lte"/>
          <dgm:constr type="l" for="ch" forName="Subtitle" refType="r" refFor="ch" refForName="Picture"/>
          <dgm:constr type="lOff" for="ch" forName="Subtitle" val="5"/>
          <dgm:constr type="h" for="ch" forName="Subtitle" refType="h" fact="0.1"/>
          <dgm:constr type="t" for="ch" forName="Description" refType="b" refFor="ch" refForName="Subtitle"/>
          <dgm:constr type="l" for="ch" forName="Description" refType="r" refFor="ch" refForName="Picture"/>
          <dgm:constr type="lOff" for="ch" forName="Description" val="5"/>
        </dgm:constrLst>
        <dgm:ruleLst/>
        <dgm:layoutNode name="Picture" styleLbl="node1">
          <dgm:alg type="sp"/>
          <dgm:shape xmlns:r="http://schemas.openxmlformats.org/officeDocument/2006/relationships" type="rect" r:blip="" blipPhldr="1">
            <dgm:adjLst/>
          </dgm:shape>
          <dgm:presOf/>
          <dgm:constrLst/>
          <dgm:ruleLst/>
        </dgm:layoutNode>
        <dgm:layoutNode name="Subtitle"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SubtitleConstraintsBasedOnLanguageDirection">
            <dgm:if name="SubtitleIsLeftToRight" func="var" arg="dir" op="equ" val="norm">
              <dgm:constrLst>
                <dgm:constr type="h" refType="w" op="lte" fact="0.4"/>
                <dgm:constr type="lMarg"/>
                <dgm:constr type="rMarg" refType="primFontSz" fact="0.1"/>
                <dgm:constr type="tMarg" refType="primFontSz" fact="0.1"/>
                <dgm:constr type="bMarg" refType="primFontSz" fact="0.1"/>
              </dgm:constrLst>
            </dgm:if>
            <dgm:else name="SubtitleIsRightToLeft">
              <dgm:constrLst>
                <dgm:constr type="h" refType="w" op="lte" fact="0.4"/>
                <dgm:constr type="rMarg"/>
                <dgm:constr type="lMarg" refType="primFontSz" fact="0.1"/>
                <dgm:constr type="tMarg" refType="primFontSz" fact="0.1"/>
                <dgm:constr type="bMarg" refType="primFontSz" fact="0.1"/>
              </dgm:constrLst>
            </dgm:else>
          </dgm:choose>
          <dgm:ruleLst>
            <dgm:rule type="h" val="INF" fact="NaN" max="NaN"/>
            <dgm:rule type="primFontSz" val="5" fact="NaN" max="NaN"/>
          </dgm:ruleLst>
        </dgm:layoutNode>
        <dgm:layoutNode name="Description"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DescriptionConstraintsBasedOnLanguageDirection">
            <dgm:if name="DescriptionIsLeftToRight" func="var" arg="dir" op="equ" val="norm">
              <dgm:constrLst>
                <dgm:constr type="lMarg"/>
                <dgm:constr type="rMarg" refType="primFontSz" fact="0.1"/>
                <dgm:constr type="tMarg" refType="primFontSz" fact="0.1"/>
                <dgm:constr type="bMarg" refType="primFontSz" fact="0.1"/>
              </dgm:constrLst>
            </dgm:if>
            <dgm:else name="DescriptionIsRightToLeft">
              <dgm:constrLst>
                <dgm:constr type="lMarg" refType="primFontSz" fact="0.1"/>
                <dgm:constr type="rMarg"/>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24/3/layout/hArchList1">
  <dgm:title val="Horizontal Text Blocks"/>
  <dgm:desc val="Short bits of text with formatted headers. Use as an easier-to-read alternative to a bulleted list."/>
  <dgm:catLst>
    <dgm:cat type="list" pri="100"/>
    <dgm:cat type="timeline" pri="500"/>
    <dgm:cat type="process" pri="6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vertAlign" val="t"/>
          <dgm:param type="horzAlign" val="l"/>
        </dgm:alg>
      </dgm:if>
      <dgm:else name="Name3">
        <dgm:alg type="lin">
          <dgm:param type="vertAlign" val="t"/>
          <dgm:param type="horzAlign" val="r"/>
        </dgm:alg>
      </dgm:else>
    </dgm:choose>
    <dgm:presOf/>
    <dgm:constrLst>
      <dgm:constr type="primFontSz" for="des" forName="pictRect" op="equ" val="18"/>
      <dgm:constr type="primFontSz" for="des" forName="textRect" refType="primFontSz" refFor="des" refForName="pictRect" op="equ" fact="0.77"/>
      <dgm:constr type="w" for="ch" forName="compNode" refType="w"/>
      <dgm:constr type="h" for="ch" forName="compNode" refType="h"/>
      <dgm:constr type="h" for="des" forName="pictRect" op="equ"/>
      <dgm:constr type="h" for="des" forName="pictRect" refType="primFontSz" refFor="des" refForName="pictRect" fact="3"/>
      <dgm:constr type="w" for="ch" ptType="sibTrans" refType="w" refFor="ch" refForName="compNode" op="equ" fact="0.1"/>
      <dgm:constr type="sp" refType="w" refFor="ch" refForName="compNode" op="equ" fact="0.1"/>
    </dgm:constrLst>
    <dgm:ruleLst/>
    <dgm:forEach name="Name4" axis="ch" ptType="node" cnt="20">
      <dgm:layoutNode name="compNode">
        <dgm:alg type="composite"/>
        <dgm:shape xmlns:r="http://schemas.openxmlformats.org/officeDocument/2006/relationships" r:blip="">
          <dgm:adjLst/>
        </dgm:shape>
        <dgm:presOf axis="self"/>
        <dgm:constrLst>
          <dgm:constr type="h" for="ch" forName="pictRect" refType="h" fact="0.1"/>
          <dgm:constr type="l" for="ch" forName="pictRect"/>
          <dgm:constr type="t" for="ch" forName="pictRect"/>
          <dgm:constr type="l" for="ch" forName="textRect"/>
          <dgm:constr type="t" for="ch" forName="textRect" refType="b" refFor="ch" refForName="pictRect"/>
        </dgm:constrLst>
        <dgm:ruleLst/>
        <dgm:layoutNode name="pictRect" styleLbl="revTx">
          <dgm:varLst>
            <dgm:chMax val="0"/>
            <dgm:bulletEnabled/>
          </dgm:varLst>
          <dgm:alg type="tx">
            <dgm:param type="parTxLTRAlign" val="l"/>
            <dgm:param type="parTxRTLAlign" val="r"/>
            <dgm:param type="txAnchorVert" val="t"/>
          </dgm:alg>
          <dgm:shape xmlns:r="http://schemas.openxmlformats.org/officeDocument/2006/relationships" type="rect" r:blip="">
            <dgm:adjLst/>
          </dgm:shape>
          <dgm:presOf axis="self"/>
          <dgm:choose name="choosePictRectConstraints">
            <dgm:if name="ifPictRectConstraints" func="var" arg="dir" op="equ" val="norm">
              <dgm:constrLst>
                <dgm:constr type="h" refType="w" op="lte" fact="0.4"/>
                <dgm:constr type="lMarg" val="10.8"/>
                <dgm:constr type="rMarg" refType="primFontSz" fact="0.1"/>
                <dgm:constr type="tMarg" refType="primFontSz" fact="0.1"/>
                <dgm:constr type="bMarg" refType="primFontSz" fact="0.1"/>
              </dgm:constrLst>
            </dgm:if>
            <dgm:else name="elsePictRectConstraints">
              <dgm:constrLst>
                <dgm:constr type="lMarg" refType="primFontSz" fact="0.1"/>
                <dgm:constr type="rMarg" val="10.8"/>
                <dgm:constr type="tMarg" refType="primFontSz" fact="0.1"/>
                <dgm:constr type="bMarg" refType="primFontSz" fact="0.1"/>
              </dgm:constrLst>
            </dgm:else>
          </dgm:choose>
          <dgm:ruleLst>
            <dgm:rule type="h" val="INF" fact="NaN" max="NaN"/>
            <dgm:rule type="primFontSz" val="5" fact="NaN" max="NaN"/>
          </dgm:ruleLst>
        </dgm:layoutNode>
        <dgm:layoutNode name="textRect" styleLbl="revTx">
          <dgm:varLst>
            <dgm:bulletEnabled/>
          </dgm:varLst>
          <dgm:alg type="tx">
            <dgm:param type="parTxLTRAlign" val="l"/>
            <dgm:param type="parTxRTLAlign" val="r"/>
            <dgm:param type="txAnchorVert" val="t"/>
          </dgm:alg>
          <dgm:shape xmlns:r="http://schemas.openxmlformats.org/officeDocument/2006/relationships" type="rect" r:blip="">
            <dgm:adjLst/>
          </dgm:shape>
          <dgm:presOf axis="des" ptType="node"/>
          <dgm:choose name="chooseTextRectConstraints">
            <dgm:if name="ifTextRectConstraints" func="var" arg="dir" op="equ" val="norm">
              <dgm:constrLst>
                <dgm:constr type="lMarg" val="10.8"/>
                <dgm:constr type="rMarg" refType="primFontSz" fact="0.1"/>
                <dgm:constr type="tMarg" refType="primFontSz" fact="0.1"/>
                <dgm:constr type="bMarg" refType="primFontSz" fact="0.1"/>
              </dgm:constrLst>
            </dgm:if>
            <dgm:else name="elseTextRectConstraints">
              <dgm:constrLst>
                <dgm:constr type="lMarg" refType="primFontSz" fact="0.1"/>
                <dgm:constr type="rMarg" val="10.8"/>
                <dgm:constr type="tMarg" refType="primFontSz" fact="0.1"/>
                <dgm:constr type="bMarg" refType="primFontSz" fact="0.1"/>
              </dgm:constrLst>
            </dgm:else>
          </dgm:choose>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BD0BB5-5FAE-4580-B4FE-0CB6C1A16561}" type="datetimeFigureOut">
              <a:rPr lang="en-US" smtClean="0"/>
              <a:t>8/31/2025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89B4CD-16CD-49B6-8605-85EFD78983B8}" type="slidenum">
              <a:rPr lang="en-US" smtClean="0"/>
              <a:t>‹#›</a:t>
            </a:fld>
            <a:endParaRPr lang="en-US"/>
          </a:p>
        </p:txBody>
      </p:sp>
    </p:spTree>
    <p:extLst>
      <p:ext uri="{BB962C8B-B14F-4D97-AF65-F5344CB8AC3E}">
        <p14:creationId xmlns:p14="http://schemas.microsoft.com/office/powerpoint/2010/main" val="35495029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AI-generated content may be incorrect.
---
This presentation covers the essential aspects of the dbt build process, including executing seeds, snapshots, models, and tests in the correct DAG dependency order to ensure efficient and reliable data transformations.
</a:t>
            </a:r>
          </a:p>
        </p:txBody>
      </p:sp>
      <p:sp>
        <p:nvSpPr>
          <p:cNvPr id="4" name="Slide Number Placeholder 3"/>
          <p:cNvSpPr>
            <a:spLocks noGrp="1"/>
          </p:cNvSpPr>
          <p:nvPr>
            <p:ph type="sldNum" sz="quarter" idx="5"/>
          </p:nvPr>
        </p:nvSpPr>
        <p:spPr/>
        <p:txBody>
          <a:bodyPr/>
          <a:lstStyle/>
          <a:p>
            <a:fld id="{5AB22E69-A1D2-4B92-BD6E-BA7CF94190F7}" type="slidenum">
              <a:rPr lang="en-US" smtClean="0"/>
              <a:t>1</a:t>
            </a:fld>
            <a:endParaRPr lang="en-US"/>
          </a:p>
        </p:txBody>
      </p:sp>
    </p:spTree>
    <p:extLst>
      <p:ext uri="{BB962C8B-B14F-4D97-AF65-F5344CB8AC3E}">
        <p14:creationId xmlns:p14="http://schemas.microsoft.com/office/powerpoint/2010/main" val="17892840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Models in dbt are SQL select statements that transform raw or intermediate data into refined, analytics-ready tables or views, enabling modular and maintainable data workflows.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10</a:t>
            </a:fld>
            <a:endParaRPr lang="en-US"/>
          </a:p>
        </p:txBody>
      </p:sp>
    </p:spTree>
    <p:extLst>
      <p:ext uri="{BB962C8B-B14F-4D97-AF65-F5344CB8AC3E}">
        <p14:creationId xmlns:p14="http://schemas.microsoft.com/office/powerpoint/2010/main" val="2571262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Testing is integral to dbt's workflow to maintain data reliability. We will examine types of tests, how they are defined and executed, and their role in continuous data validation.</a:t>
            </a:r>
          </a:p>
        </p:txBody>
      </p:sp>
      <p:sp>
        <p:nvSpPr>
          <p:cNvPr id="4" name="Slide Number Placeholder 3"/>
          <p:cNvSpPr>
            <a:spLocks noGrp="1"/>
          </p:cNvSpPr>
          <p:nvPr>
            <p:ph type="sldNum" sz="quarter" idx="5"/>
          </p:nvPr>
        </p:nvSpPr>
        <p:spPr/>
        <p:txBody>
          <a:bodyPr/>
          <a:lstStyle/>
          <a:p>
            <a:fld id="{5AB22E69-A1D2-4B92-BD6E-BA7CF94190F7}" type="slidenum">
              <a:rPr lang="en-US" smtClean="0"/>
              <a:t>11</a:t>
            </a:fld>
            <a:endParaRPr lang="en-US"/>
          </a:p>
        </p:txBody>
      </p:sp>
    </p:spTree>
    <p:extLst>
      <p:ext uri="{BB962C8B-B14F-4D97-AF65-F5344CB8AC3E}">
        <p14:creationId xmlns:p14="http://schemas.microsoft.com/office/powerpoint/2010/main" val="28995310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Dbt supports generic tests (reusable validations), singular tests (custom SQL tests), and schema tests that check constraints like uniqueness or null values to guarantee data integrity.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12</a:t>
            </a:fld>
            <a:endParaRPr lang="en-US"/>
          </a:p>
        </p:txBody>
      </p:sp>
    </p:spTree>
    <p:extLst>
      <p:ext uri="{BB962C8B-B14F-4D97-AF65-F5344CB8AC3E}">
        <p14:creationId xmlns:p14="http://schemas.microsoft.com/office/powerpoint/2010/main" val="2473925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Tests are declared in YAML files and executed during the build process. Failures highlight issues early, enabling quick corrections and ensuring clean data pipelines.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13</a:t>
            </a:fld>
            <a:endParaRPr lang="en-US"/>
          </a:p>
        </p:txBody>
      </p:sp>
    </p:spTree>
    <p:extLst>
      <p:ext uri="{BB962C8B-B14F-4D97-AF65-F5344CB8AC3E}">
        <p14:creationId xmlns:p14="http://schemas.microsoft.com/office/powerpoint/2010/main" val="3157524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By continuously validating data, tests prevent corrupt or unexpected data from progressing, thus maintaining trust in analytics outputs and enabling reliable decision-making.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14</a:t>
            </a:fld>
            <a:endParaRPr lang="en-US"/>
          </a:p>
        </p:txBody>
      </p:sp>
    </p:spTree>
    <p:extLst>
      <p:ext uri="{BB962C8B-B14F-4D97-AF65-F5344CB8AC3E}">
        <p14:creationId xmlns:p14="http://schemas.microsoft.com/office/powerpoint/2010/main" val="1518881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Proper execution order in dbt respects resource dependencies defined in the DAG, ensuring that seeds, snapshots, models, and tests run in the correct sequence for consistent results.</a:t>
            </a:r>
          </a:p>
        </p:txBody>
      </p:sp>
      <p:sp>
        <p:nvSpPr>
          <p:cNvPr id="4" name="Slide Number Placeholder 3"/>
          <p:cNvSpPr>
            <a:spLocks noGrp="1"/>
          </p:cNvSpPr>
          <p:nvPr>
            <p:ph type="sldNum" sz="quarter" idx="5"/>
          </p:nvPr>
        </p:nvSpPr>
        <p:spPr/>
        <p:txBody>
          <a:bodyPr/>
          <a:lstStyle/>
          <a:p>
            <a:fld id="{5AB22E69-A1D2-4B92-BD6E-BA7CF94190F7}" type="slidenum">
              <a:rPr lang="en-US" smtClean="0"/>
              <a:t>15</a:t>
            </a:fld>
            <a:endParaRPr lang="en-US"/>
          </a:p>
        </p:txBody>
      </p:sp>
    </p:spTree>
    <p:extLst>
      <p:ext uri="{BB962C8B-B14F-4D97-AF65-F5344CB8AC3E}">
        <p14:creationId xmlns:p14="http://schemas.microsoft.com/office/powerpoint/2010/main" val="28422714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Dbt analyzes the DAG to determine execution order, building resources only after their dependencies are satisfied, preventing errors and optimizing pipeline performance.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16</a:t>
            </a:fld>
            <a:endParaRPr lang="en-US"/>
          </a:p>
        </p:txBody>
      </p:sp>
    </p:spTree>
    <p:extLst>
      <p:ext uri="{BB962C8B-B14F-4D97-AF65-F5344CB8AC3E}">
        <p14:creationId xmlns:p14="http://schemas.microsoft.com/office/powerpoint/2010/main" val="317114458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Dbt provides commands to visualize the DAG graphically, helping users understand dependencies and identify issues or bottlenecks within their build process.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17</a:t>
            </a:fld>
            <a:endParaRPr lang="en-US"/>
          </a:p>
        </p:txBody>
      </p:sp>
    </p:spTree>
    <p:extLst>
      <p:ext uri="{BB962C8B-B14F-4D97-AF65-F5344CB8AC3E}">
        <p14:creationId xmlns:p14="http://schemas.microsoft.com/office/powerpoint/2010/main" val="4664307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Organizing models logically, minimizing unnecessary dependencies, and leveraging incremental models help optimize build times and maintainability.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18</a:t>
            </a:fld>
            <a:endParaRPr lang="en-US"/>
          </a:p>
        </p:txBody>
      </p:sp>
    </p:spTree>
    <p:extLst>
      <p:ext uri="{BB962C8B-B14F-4D97-AF65-F5344CB8AC3E}">
        <p14:creationId xmlns:p14="http://schemas.microsoft.com/office/powerpoint/2010/main" val="3864817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explore how dbt build enhances data pipeline efficiency, fosters collaboration, and see real-world examples of its application in analytics engineering teams.</a:t>
            </a:r>
          </a:p>
        </p:txBody>
      </p:sp>
      <p:sp>
        <p:nvSpPr>
          <p:cNvPr id="4" name="Slide Number Placeholder 3"/>
          <p:cNvSpPr>
            <a:spLocks noGrp="1"/>
          </p:cNvSpPr>
          <p:nvPr>
            <p:ph type="sldNum" sz="quarter" idx="5"/>
          </p:nvPr>
        </p:nvSpPr>
        <p:spPr/>
        <p:txBody>
          <a:bodyPr/>
          <a:lstStyle/>
          <a:p>
            <a:fld id="{5AB22E69-A1D2-4B92-BD6E-BA7CF94190F7}" type="slidenum">
              <a:rPr lang="en-US" smtClean="0"/>
              <a:t>19</a:t>
            </a:fld>
            <a:endParaRPr lang="en-US"/>
          </a:p>
        </p:txBody>
      </p:sp>
    </p:spTree>
    <p:extLst>
      <p:ext uri="{BB962C8B-B14F-4D97-AF65-F5344CB8AC3E}">
        <p14:creationId xmlns:p14="http://schemas.microsoft.com/office/powerpoint/2010/main" val="3334688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We will begin with an introduction to dbt and its build workflow, then explore the core components of dbt build. Next, we'll focus on the role of tests in maintaining data quality, followed by how dbt executes builds respecting DAG dependencies. Finally, we will discuss practical applications and benefits of dbt build.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2</a:t>
            </a:fld>
            <a:endParaRPr lang="en-US"/>
          </a:p>
        </p:txBody>
      </p:sp>
    </p:spTree>
    <p:extLst>
      <p:ext uri="{BB962C8B-B14F-4D97-AF65-F5344CB8AC3E}">
        <p14:creationId xmlns:p14="http://schemas.microsoft.com/office/powerpoint/2010/main" val="24707667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Dbt build automates execution order and testing, reducing manual errors, making pipelines more transparent and easier to maintain and audit.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20</a:t>
            </a:fld>
            <a:endParaRPr lang="en-US"/>
          </a:p>
        </p:txBody>
      </p:sp>
    </p:spTree>
    <p:extLst>
      <p:ext uri="{BB962C8B-B14F-4D97-AF65-F5344CB8AC3E}">
        <p14:creationId xmlns:p14="http://schemas.microsoft.com/office/powerpoint/2010/main" val="10898125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Dbt's modular approach and version control integration empower teams to work together seamlessly, enhancing productivity and knowledge sharing.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21</a:t>
            </a:fld>
            <a:endParaRPr lang="en-US"/>
          </a:p>
        </p:txBody>
      </p:sp>
    </p:spTree>
    <p:extLst>
      <p:ext uri="{BB962C8B-B14F-4D97-AF65-F5344CB8AC3E}">
        <p14:creationId xmlns:p14="http://schemas.microsoft.com/office/powerpoint/2010/main" val="38375158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Many organizations have successfully implemented dbt build workflows to manage complex data transformations, achieving faster delivery and higher data quality.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22</a:t>
            </a:fld>
            <a:endParaRPr lang="en-US"/>
          </a:p>
        </p:txBody>
      </p:sp>
    </p:spTree>
    <p:extLst>
      <p:ext uri="{BB962C8B-B14F-4D97-AF65-F5344CB8AC3E}">
        <p14:creationId xmlns:p14="http://schemas.microsoft.com/office/powerpoint/2010/main" val="34707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dbt build and its execution in dependency order is crucial for building reliable, maintainable data pipelines. Adopting best practices ensures data quality and efficiency for analytics success.</a:t>
            </a:r>
          </a:p>
        </p:txBody>
      </p:sp>
      <p:sp>
        <p:nvSpPr>
          <p:cNvPr id="4" name="Slide Number Placeholder 3"/>
          <p:cNvSpPr>
            <a:spLocks noGrp="1"/>
          </p:cNvSpPr>
          <p:nvPr>
            <p:ph type="sldNum" sz="quarter" idx="5"/>
          </p:nvPr>
        </p:nvSpPr>
        <p:spPr/>
        <p:txBody>
          <a:bodyPr/>
          <a:lstStyle/>
          <a:p>
            <a:fld id="{5AB22E69-A1D2-4B92-BD6E-BA7CF94190F7}" type="slidenum">
              <a:rPr lang="en-US" smtClean="0"/>
              <a:t>23</a:t>
            </a:fld>
            <a:endParaRPr lang="en-US"/>
          </a:p>
        </p:txBody>
      </p:sp>
    </p:spTree>
    <p:extLst>
      <p:ext uri="{BB962C8B-B14F-4D97-AF65-F5344CB8AC3E}">
        <p14:creationId xmlns:p14="http://schemas.microsoft.com/office/powerpoint/2010/main" val="3785239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Understanding dbt's purpose and how its build workflow orchestrates the execution of data transformations and quality checks is fundamental. We'll also learn about the Directed Acyclic Graph (DAG) concept and why it is critical in dbt.</a:t>
            </a:r>
          </a:p>
        </p:txBody>
      </p:sp>
      <p:sp>
        <p:nvSpPr>
          <p:cNvPr id="4" name="Slide Number Placeholder 3"/>
          <p:cNvSpPr>
            <a:spLocks noGrp="1"/>
          </p:cNvSpPr>
          <p:nvPr>
            <p:ph type="sldNum" sz="quarter" idx="5"/>
          </p:nvPr>
        </p:nvSpPr>
        <p:spPr/>
        <p:txBody>
          <a:bodyPr/>
          <a:lstStyle/>
          <a:p>
            <a:fld id="{5AB22E69-A1D2-4B92-BD6E-BA7CF94190F7}" type="slidenum">
              <a:rPr lang="en-US" smtClean="0"/>
              <a:t>3</a:t>
            </a:fld>
            <a:endParaRPr lang="en-US"/>
          </a:p>
        </p:txBody>
      </p:sp>
    </p:spTree>
    <p:extLst>
      <p:ext uri="{BB962C8B-B14F-4D97-AF65-F5344CB8AC3E}">
        <p14:creationId xmlns:p14="http://schemas.microsoft.com/office/powerpoint/2010/main" val="26902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Dbt is a command-line tool that enables analytics engineers to transform data in their warehouses by writing modular SQL and automating data pipeline processes. It focuses on software engineering best practices for analytics.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4</a:t>
            </a:fld>
            <a:endParaRPr lang="en-US"/>
          </a:p>
        </p:txBody>
      </p:sp>
    </p:spTree>
    <p:extLst>
      <p:ext uri="{BB962C8B-B14F-4D97-AF65-F5344CB8AC3E}">
        <p14:creationId xmlns:p14="http://schemas.microsoft.com/office/powerpoint/2010/main" val="35607019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Dbt build consists of several components: seeds for loading static data, snapshots for capturing slowly changing data, models as SQL transformations, and tests to ensure data quality throughout the pipeline.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5</a:t>
            </a:fld>
            <a:endParaRPr lang="en-US"/>
          </a:p>
        </p:txBody>
      </p:sp>
    </p:spTree>
    <p:extLst>
      <p:ext uri="{BB962C8B-B14F-4D97-AF65-F5344CB8AC3E}">
        <p14:creationId xmlns:p14="http://schemas.microsoft.com/office/powerpoint/2010/main" val="2655783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The DAG is a structure representing dependencies between dbt resources, ensuring tasks run in a logical order without cycles. This allows dbt to build data models efficiently and correctly.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6</a:t>
            </a:fld>
            <a:endParaRPr lang="en-US"/>
          </a:p>
        </p:txBody>
      </p:sp>
    </p:spTree>
    <p:extLst>
      <p:ext uri="{BB962C8B-B14F-4D97-AF65-F5344CB8AC3E}">
        <p14:creationId xmlns:p14="http://schemas.microsoft.com/office/powerpoint/2010/main" val="13821359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will now delve deeper into each dbt build component: seeds, snapshots, and models, understanding their roles and how they fit into the overall data transformation workflow.</a:t>
            </a:r>
          </a:p>
        </p:txBody>
      </p:sp>
      <p:sp>
        <p:nvSpPr>
          <p:cNvPr id="4" name="Slide Number Placeholder 3"/>
          <p:cNvSpPr>
            <a:spLocks noGrp="1"/>
          </p:cNvSpPr>
          <p:nvPr>
            <p:ph type="sldNum" sz="quarter" idx="5"/>
          </p:nvPr>
        </p:nvSpPr>
        <p:spPr/>
        <p:txBody>
          <a:bodyPr/>
          <a:lstStyle/>
          <a:p>
            <a:fld id="{5AB22E69-A1D2-4B92-BD6E-BA7CF94190F7}" type="slidenum">
              <a:rPr lang="en-US" smtClean="0"/>
              <a:t>7</a:t>
            </a:fld>
            <a:endParaRPr lang="en-US"/>
          </a:p>
        </p:txBody>
      </p:sp>
    </p:spTree>
    <p:extLst>
      <p:ext uri="{BB962C8B-B14F-4D97-AF65-F5344CB8AC3E}">
        <p14:creationId xmlns:p14="http://schemas.microsoft.com/office/powerpoint/2010/main" val="32248481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Seeds are CSV files that dbt loads into the data warehouse as tables. They provide static reference data essential for transformations, such as lookup tables or mappings.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8</a:t>
            </a:fld>
            <a:endParaRPr lang="en-US"/>
          </a:p>
        </p:txBody>
      </p:sp>
    </p:spTree>
    <p:extLst>
      <p:ext uri="{BB962C8B-B14F-4D97-AF65-F5344CB8AC3E}">
        <p14:creationId xmlns:p14="http://schemas.microsoft.com/office/powerpoint/2010/main" val="14693978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
Snapshots allow tracking changes in data over time by capturing and preserving historical states of records, which is especially useful for slowly changing dimensions in data warehouses.
Image source: Microsoft 365 content library
</a:t>
            </a:r>
          </a:p>
        </p:txBody>
      </p:sp>
      <p:sp>
        <p:nvSpPr>
          <p:cNvPr id="4" name="Slide Number Placeholder 3"/>
          <p:cNvSpPr>
            <a:spLocks noGrp="1"/>
          </p:cNvSpPr>
          <p:nvPr>
            <p:ph type="sldNum" sz="quarter" idx="5"/>
          </p:nvPr>
        </p:nvSpPr>
        <p:spPr/>
        <p:txBody>
          <a:bodyPr/>
          <a:lstStyle/>
          <a:p>
            <a:fld id="{5AB22E69-A1D2-4B92-BD6E-BA7CF94190F7}" type="slidenum">
              <a:rPr lang="en-US" smtClean="0"/>
              <a:t>9</a:t>
            </a:fld>
            <a:endParaRPr lang="en-US"/>
          </a:p>
        </p:txBody>
      </p:sp>
    </p:spTree>
    <p:extLst>
      <p:ext uri="{BB962C8B-B14F-4D97-AF65-F5344CB8AC3E}">
        <p14:creationId xmlns:p14="http://schemas.microsoft.com/office/powerpoint/2010/main" val="20724489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Freeform: Shape 6">
            <a:extLst>
              <a:ext uri="{FF2B5EF4-FFF2-40B4-BE49-F238E27FC236}">
                <a16:creationId xmlns:a16="http://schemas.microsoft.com/office/drawing/2014/main" id="{EA67E988-5919-57BB-C7DE-D3EAD38A3045}"/>
              </a:ext>
              <a:ext uri="{C183D7F6-B498-43B3-948B-1728B52AA6E4}">
                <adec:decorative xmlns:adec="http://schemas.microsoft.com/office/drawing/2017/decorative" val="1"/>
              </a:ext>
            </a:extLst>
          </p:cNvPr>
          <p:cNvSpPr/>
          <p:nvPr/>
        </p:nvSpPr>
        <p:spPr>
          <a:xfrm>
            <a:off x="517870" y="6209925"/>
            <a:ext cx="1115568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5B2327B2-BA4B-2C04-0751-5CB63D4AA425}"/>
              </a:ext>
            </a:extLst>
          </p:cNvPr>
          <p:cNvSpPr>
            <a:spLocks noGrp="1"/>
          </p:cNvSpPr>
          <p:nvPr>
            <p:ph type="ctrTitle"/>
          </p:nvPr>
        </p:nvSpPr>
        <p:spPr>
          <a:xfrm>
            <a:off x="521208" y="978408"/>
            <a:ext cx="11155680" cy="3429000"/>
          </a:xfrm>
        </p:spPr>
        <p:txBody>
          <a:bodyPr anchor="t">
            <a:normAutofit/>
          </a:bodyPr>
          <a:lstStyle>
            <a:lvl1pPr algn="l">
              <a:defRPr sz="7200"/>
            </a:lvl1pPr>
          </a:lstStyle>
          <a:p>
            <a:r>
              <a:rPr lang="en-US" dirty="0"/>
              <a:t>Click to edit Master title style</a:t>
            </a:r>
          </a:p>
        </p:txBody>
      </p:sp>
      <p:sp>
        <p:nvSpPr>
          <p:cNvPr id="3" name="Subtitle 2">
            <a:extLst>
              <a:ext uri="{FF2B5EF4-FFF2-40B4-BE49-F238E27FC236}">
                <a16:creationId xmlns:a16="http://schemas.microsoft.com/office/drawing/2014/main" id="{E7201176-DC7A-4C3D-3D8F-352526DA7B5D}"/>
              </a:ext>
            </a:extLst>
          </p:cNvPr>
          <p:cNvSpPr>
            <a:spLocks noGrp="1"/>
          </p:cNvSpPr>
          <p:nvPr>
            <p:ph type="subTitle" idx="1"/>
          </p:nvPr>
        </p:nvSpPr>
        <p:spPr>
          <a:xfrm>
            <a:off x="521208" y="4480560"/>
            <a:ext cx="7104888" cy="1399032"/>
          </a:xfrm>
        </p:spPr>
        <p:txBody>
          <a:bodyPr anchor="b">
            <a:normAutofit/>
          </a:bodyPr>
          <a:lstStyle>
            <a:lvl1pPr marL="0" indent="0" algn="l">
              <a:buNone/>
              <a:defRPr sz="22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67DC221-9A2E-7459-102F-C3CFB27CC389}"/>
              </a:ext>
            </a:extLst>
          </p:cNvPr>
          <p:cNvSpPr>
            <a:spLocks noGrp="1"/>
          </p:cNvSpPr>
          <p:nvPr>
            <p:ph type="dt" sz="half" idx="10"/>
          </p:nvPr>
        </p:nvSpPr>
        <p:spPr/>
        <p:txBody>
          <a:bodyPr/>
          <a:lstStyle/>
          <a:p>
            <a:fld id="{E80C50CD-E178-4744-9B35-B2F624D6C5E9}" type="datetimeFigureOut">
              <a:rPr lang="en-US" smtClean="0"/>
              <a:t>8/31/2025</a:t>
            </a:fld>
            <a:endParaRPr lang="en-US"/>
          </a:p>
        </p:txBody>
      </p:sp>
      <p:sp>
        <p:nvSpPr>
          <p:cNvPr id="5" name="Footer Placeholder 4">
            <a:extLst>
              <a:ext uri="{FF2B5EF4-FFF2-40B4-BE49-F238E27FC236}">
                <a16:creationId xmlns:a16="http://schemas.microsoft.com/office/drawing/2014/main" id="{A5020671-6F7D-3A03-EEC1-661A87F96F4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453D3A-E0F9-8386-2A6C-96671FBB15A5}"/>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17717933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C36771-E72D-FAD8-771E-3E196DD2E1C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B5BB827-257D-60D9-792F-E6959004297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CE5D2E7-C856-F78A-E88C-375474982A5F}"/>
              </a:ext>
            </a:extLst>
          </p:cNvPr>
          <p:cNvSpPr>
            <a:spLocks noGrp="1"/>
          </p:cNvSpPr>
          <p:nvPr>
            <p:ph type="dt" sz="half" idx="10"/>
          </p:nvPr>
        </p:nvSpPr>
        <p:spPr/>
        <p:txBody>
          <a:bodyPr/>
          <a:lstStyle/>
          <a:p>
            <a:fld id="{E80C50CD-E178-4744-9B35-B2F624D6C5E9}" type="datetimeFigureOut">
              <a:rPr lang="en-US" smtClean="0"/>
              <a:t>8/31/2025</a:t>
            </a:fld>
            <a:endParaRPr lang="en-US"/>
          </a:p>
        </p:txBody>
      </p:sp>
      <p:sp>
        <p:nvSpPr>
          <p:cNvPr id="5" name="Footer Placeholder 4">
            <a:extLst>
              <a:ext uri="{FF2B5EF4-FFF2-40B4-BE49-F238E27FC236}">
                <a16:creationId xmlns:a16="http://schemas.microsoft.com/office/drawing/2014/main" id="{0FDAB289-9591-51C9-9E3C-B6F2ACC6A6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7FE037C-790D-7442-8E43-D2740B3952B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912304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2635151-A38B-3766-6A32-FF1DF7687D9F}"/>
              </a:ext>
            </a:extLst>
          </p:cNvPr>
          <p:cNvSpPr>
            <a:spLocks noGrp="1"/>
          </p:cNvSpPr>
          <p:nvPr>
            <p:ph type="title" orient="vert"/>
          </p:nvPr>
        </p:nvSpPr>
        <p:spPr>
          <a:xfrm>
            <a:off x="8659368" y="978408"/>
            <a:ext cx="2551176" cy="5367528"/>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33D132D1-640C-FB9A-AD6F-D845738349F6}"/>
              </a:ext>
            </a:extLst>
          </p:cNvPr>
          <p:cNvSpPr>
            <a:spLocks noGrp="1"/>
          </p:cNvSpPr>
          <p:nvPr>
            <p:ph type="body" orient="vert" idx="1"/>
          </p:nvPr>
        </p:nvSpPr>
        <p:spPr>
          <a:xfrm>
            <a:off x="521208" y="978408"/>
            <a:ext cx="8010144" cy="536752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6955F80A-4BA7-8ED8-9A62-B92194272620}"/>
              </a:ext>
            </a:extLst>
          </p:cNvPr>
          <p:cNvSpPr>
            <a:spLocks noGrp="1"/>
          </p:cNvSpPr>
          <p:nvPr>
            <p:ph type="dt" sz="half" idx="10"/>
          </p:nvPr>
        </p:nvSpPr>
        <p:spPr/>
        <p:txBody>
          <a:bodyPr/>
          <a:lstStyle/>
          <a:p>
            <a:fld id="{E80C50CD-E178-4744-9B35-B2F624D6C5E9}" type="datetimeFigureOut">
              <a:rPr lang="en-US" smtClean="0"/>
              <a:t>8/31/2025</a:t>
            </a:fld>
            <a:endParaRPr lang="en-US"/>
          </a:p>
        </p:txBody>
      </p:sp>
      <p:sp>
        <p:nvSpPr>
          <p:cNvPr id="5" name="Footer Placeholder 4">
            <a:extLst>
              <a:ext uri="{FF2B5EF4-FFF2-40B4-BE49-F238E27FC236}">
                <a16:creationId xmlns:a16="http://schemas.microsoft.com/office/drawing/2014/main" id="{85E38113-D55A-A1A0-D1FE-53C95860FB6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919DDB-F89D-4B2D-21A2-82AF1D1023E4}"/>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262572D8-D485-1DB1-34B1-C35C61C89940}"/>
              </a:ext>
            </a:extLst>
          </p:cNvPr>
          <p:cNvSpPr/>
          <p:nvPr/>
        </p:nvSpPr>
        <p:spPr>
          <a:xfrm rot="5400000">
            <a:off x="8936623" y="3585018"/>
            <a:ext cx="5325734"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09362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A26D03-149A-DAB3-4B2A-E9B74F2E25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3C1E73D-41A7-9934-0990-9208B952329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8BB2A3F-E719-673C-5D56-F663712D0E7F}"/>
              </a:ext>
            </a:extLst>
          </p:cNvPr>
          <p:cNvSpPr>
            <a:spLocks noGrp="1"/>
          </p:cNvSpPr>
          <p:nvPr>
            <p:ph type="dt" sz="half" idx="10"/>
          </p:nvPr>
        </p:nvSpPr>
        <p:spPr/>
        <p:txBody>
          <a:bodyPr/>
          <a:lstStyle/>
          <a:p>
            <a:fld id="{E80C50CD-E178-4744-9B35-B2F624D6C5E9}" type="datetimeFigureOut">
              <a:rPr lang="en-US" smtClean="0"/>
              <a:t>8/31/2025</a:t>
            </a:fld>
            <a:endParaRPr lang="en-US"/>
          </a:p>
        </p:txBody>
      </p:sp>
      <p:sp>
        <p:nvSpPr>
          <p:cNvPr id="5" name="Footer Placeholder 4">
            <a:extLst>
              <a:ext uri="{FF2B5EF4-FFF2-40B4-BE49-F238E27FC236}">
                <a16:creationId xmlns:a16="http://schemas.microsoft.com/office/drawing/2014/main" id="{04AE594A-52F5-D85E-343C-ADFEE3C72E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7D5C9C-B2E2-FC26-E459-9E880EF975B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034544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9D51F-B2D5-2804-4F7C-C99850FBD05B}"/>
              </a:ext>
            </a:extLst>
          </p:cNvPr>
          <p:cNvSpPr>
            <a:spLocks noGrp="1"/>
          </p:cNvSpPr>
          <p:nvPr>
            <p:ph type="title"/>
          </p:nvPr>
        </p:nvSpPr>
        <p:spPr>
          <a:xfrm>
            <a:off x="521208" y="978408"/>
            <a:ext cx="5020056" cy="4288536"/>
          </a:xfrm>
        </p:spPr>
        <p:txBody>
          <a:bodyPr anchor="t">
            <a:normAutofit/>
          </a:bodyPr>
          <a:lstStyle>
            <a:lvl1pPr>
              <a:defRPr sz="5400"/>
            </a:lvl1pPr>
          </a:lstStyle>
          <a:p>
            <a:r>
              <a:rPr lang="en-US" dirty="0"/>
              <a:t>Click to edit Master title style</a:t>
            </a:r>
          </a:p>
        </p:txBody>
      </p:sp>
      <p:sp>
        <p:nvSpPr>
          <p:cNvPr id="3" name="Text Placeholder 2">
            <a:extLst>
              <a:ext uri="{FF2B5EF4-FFF2-40B4-BE49-F238E27FC236}">
                <a16:creationId xmlns:a16="http://schemas.microsoft.com/office/drawing/2014/main" id="{15FE5516-03B6-C488-EB4A-68AE681EDFB8}"/>
              </a:ext>
            </a:extLst>
          </p:cNvPr>
          <p:cNvSpPr>
            <a:spLocks noGrp="1"/>
          </p:cNvSpPr>
          <p:nvPr>
            <p:ph type="body" idx="1"/>
          </p:nvPr>
        </p:nvSpPr>
        <p:spPr>
          <a:xfrm>
            <a:off x="521208" y="5266944"/>
            <a:ext cx="5020056" cy="1088136"/>
          </a:xfrm>
        </p:spPr>
        <p:txBody>
          <a:bodyPr anchor="b">
            <a:normAutofit/>
          </a:bodyPr>
          <a:lstStyle>
            <a:lvl1pPr marL="0" indent="0">
              <a:buNone/>
              <a:defRPr sz="2200" i="1">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0ECB4D7-49A7-D050-70B9-11A1E2D445D8}"/>
              </a:ext>
            </a:extLst>
          </p:cNvPr>
          <p:cNvSpPr>
            <a:spLocks noGrp="1"/>
          </p:cNvSpPr>
          <p:nvPr>
            <p:ph type="dt" sz="half" idx="10"/>
          </p:nvPr>
        </p:nvSpPr>
        <p:spPr/>
        <p:txBody>
          <a:bodyPr/>
          <a:lstStyle/>
          <a:p>
            <a:fld id="{E80C50CD-E178-4744-9B35-B2F624D6C5E9}" type="datetimeFigureOut">
              <a:rPr lang="en-US" smtClean="0"/>
              <a:t>8/31/2025</a:t>
            </a:fld>
            <a:endParaRPr lang="en-US"/>
          </a:p>
        </p:txBody>
      </p:sp>
      <p:sp>
        <p:nvSpPr>
          <p:cNvPr id="5" name="Footer Placeholder 4">
            <a:extLst>
              <a:ext uri="{FF2B5EF4-FFF2-40B4-BE49-F238E27FC236}">
                <a16:creationId xmlns:a16="http://schemas.microsoft.com/office/drawing/2014/main" id="{8A9A913F-AD00-C1EE-B01A-8590671C01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4FC386-B2AF-6FAD-D053-E22D48CD7285}"/>
              </a:ext>
            </a:extLst>
          </p:cNvPr>
          <p:cNvSpPr>
            <a:spLocks noGrp="1"/>
          </p:cNvSpPr>
          <p:nvPr>
            <p:ph type="sldNum" sz="quarter" idx="12"/>
          </p:nvPr>
        </p:nvSpPr>
        <p:spPr/>
        <p:txBody>
          <a:bodyPr/>
          <a:lstStyle/>
          <a:p>
            <a:fld id="{148CC95F-0247-41B6-91CF-DC97C76A7088}" type="slidenum">
              <a:rPr lang="en-US" smtClean="0"/>
              <a:t>‹#›</a:t>
            </a:fld>
            <a:endParaRPr lang="en-US"/>
          </a:p>
        </p:txBody>
      </p:sp>
      <p:sp>
        <p:nvSpPr>
          <p:cNvPr id="7" name="Rectangle 6">
            <a:extLst>
              <a:ext uri="{FF2B5EF4-FFF2-40B4-BE49-F238E27FC236}">
                <a16:creationId xmlns:a16="http://schemas.microsoft.com/office/drawing/2014/main" id="{4E1E1B67-3BFF-F04B-52F4-7E724FB3B24D}"/>
              </a:ext>
            </a:extLst>
          </p:cNvPr>
          <p:cNvSpPr/>
          <p:nvPr/>
        </p:nvSpPr>
        <p:spPr>
          <a:xfrm>
            <a:off x="517870" y="508090"/>
            <a:ext cx="5021183"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49564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E3B21-CF4D-1B01-0F4E-D32C1B218B63}"/>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1FB39FF2-6858-B514-B695-58442557D0C1}"/>
              </a:ext>
            </a:extLst>
          </p:cNvPr>
          <p:cNvSpPr>
            <a:spLocks noGrp="1"/>
          </p:cNvSpPr>
          <p:nvPr>
            <p:ph sz="half" idx="1"/>
          </p:nvPr>
        </p:nvSpPr>
        <p:spPr>
          <a:xfrm>
            <a:off x="521208"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A30130-974D-B91D-5B93-EC52AABDB5B0}"/>
              </a:ext>
            </a:extLst>
          </p:cNvPr>
          <p:cNvSpPr>
            <a:spLocks noGrp="1"/>
          </p:cNvSpPr>
          <p:nvPr>
            <p:ph sz="half" idx="2"/>
          </p:nvPr>
        </p:nvSpPr>
        <p:spPr>
          <a:xfrm>
            <a:off x="6519672" y="2578608"/>
            <a:ext cx="5166360" cy="37673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5BED99-6FD7-9C6B-1152-A6E42715BB79}"/>
              </a:ext>
            </a:extLst>
          </p:cNvPr>
          <p:cNvSpPr>
            <a:spLocks noGrp="1"/>
          </p:cNvSpPr>
          <p:nvPr>
            <p:ph type="dt" sz="half" idx="10"/>
          </p:nvPr>
        </p:nvSpPr>
        <p:spPr/>
        <p:txBody>
          <a:bodyPr/>
          <a:lstStyle/>
          <a:p>
            <a:fld id="{E80C50CD-E178-4744-9B35-B2F624D6C5E9}" type="datetimeFigureOut">
              <a:rPr lang="en-US" smtClean="0"/>
              <a:t>8/31/2025</a:t>
            </a:fld>
            <a:endParaRPr lang="en-US"/>
          </a:p>
        </p:txBody>
      </p:sp>
      <p:sp>
        <p:nvSpPr>
          <p:cNvPr id="6" name="Footer Placeholder 5">
            <a:extLst>
              <a:ext uri="{FF2B5EF4-FFF2-40B4-BE49-F238E27FC236}">
                <a16:creationId xmlns:a16="http://schemas.microsoft.com/office/drawing/2014/main" id="{BA253AAC-5967-2565-A715-82D3505ABF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4B51313-69FB-E016-3CC1-62CA476ED214}"/>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7778058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3DF9D-B849-CE37-97E4-AD37F880677F}"/>
              </a:ext>
            </a:extLst>
          </p:cNvPr>
          <p:cNvSpPr>
            <a:spLocks noGrp="1"/>
          </p:cNvSpPr>
          <p:nvPr>
            <p:ph type="title"/>
          </p:nvPr>
        </p:nvSpPr>
        <p:spPr>
          <a:xfrm>
            <a:off x="521208" y="978408"/>
            <a:ext cx="11164824" cy="12161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D4C626-4008-960A-E601-6AA9F4BB8D8B}"/>
              </a:ext>
            </a:extLst>
          </p:cNvPr>
          <p:cNvSpPr>
            <a:spLocks noGrp="1"/>
          </p:cNvSpPr>
          <p:nvPr>
            <p:ph type="body" idx="1"/>
          </p:nvPr>
        </p:nvSpPr>
        <p:spPr>
          <a:xfrm>
            <a:off x="521208"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806E8D6C-AC07-ED6B-2EA8-9C40A5AEA748}"/>
              </a:ext>
            </a:extLst>
          </p:cNvPr>
          <p:cNvSpPr>
            <a:spLocks noGrp="1"/>
          </p:cNvSpPr>
          <p:nvPr>
            <p:ph sz="half" idx="2"/>
          </p:nvPr>
        </p:nvSpPr>
        <p:spPr>
          <a:xfrm>
            <a:off x="521208"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3C52617E-C6D9-246B-E7B7-8159DF17C0A3}"/>
              </a:ext>
            </a:extLst>
          </p:cNvPr>
          <p:cNvSpPr>
            <a:spLocks noGrp="1"/>
          </p:cNvSpPr>
          <p:nvPr>
            <p:ph type="body" sz="quarter" idx="3"/>
          </p:nvPr>
        </p:nvSpPr>
        <p:spPr>
          <a:xfrm>
            <a:off x="6519672" y="2340864"/>
            <a:ext cx="5166360" cy="658368"/>
          </a:xfrm>
        </p:spPr>
        <p:txBody>
          <a:bodyPr anchor="b">
            <a:normAutofit/>
          </a:bodyPr>
          <a:lstStyle>
            <a:lvl1pPr marL="0" indent="0">
              <a:buNone/>
              <a:defRPr sz="2200" b="0" i="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3DBC2094-7EBC-02C5-5AB5-233E63080A9C}"/>
              </a:ext>
            </a:extLst>
          </p:cNvPr>
          <p:cNvSpPr>
            <a:spLocks noGrp="1"/>
          </p:cNvSpPr>
          <p:nvPr>
            <p:ph sz="quarter" idx="4"/>
          </p:nvPr>
        </p:nvSpPr>
        <p:spPr>
          <a:xfrm>
            <a:off x="6519672" y="3035808"/>
            <a:ext cx="5166360" cy="33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23010BD2-59B4-FD2E-3C5E-C83AE6003985}"/>
              </a:ext>
            </a:extLst>
          </p:cNvPr>
          <p:cNvSpPr>
            <a:spLocks noGrp="1"/>
          </p:cNvSpPr>
          <p:nvPr>
            <p:ph type="dt" sz="half" idx="10"/>
          </p:nvPr>
        </p:nvSpPr>
        <p:spPr/>
        <p:txBody>
          <a:bodyPr/>
          <a:lstStyle/>
          <a:p>
            <a:fld id="{E80C50CD-E178-4744-9B35-B2F624D6C5E9}" type="datetimeFigureOut">
              <a:rPr lang="en-US" smtClean="0"/>
              <a:t>8/31/2025</a:t>
            </a:fld>
            <a:endParaRPr lang="en-US"/>
          </a:p>
        </p:txBody>
      </p:sp>
      <p:sp>
        <p:nvSpPr>
          <p:cNvPr id="8" name="Footer Placeholder 7">
            <a:extLst>
              <a:ext uri="{FF2B5EF4-FFF2-40B4-BE49-F238E27FC236}">
                <a16:creationId xmlns:a16="http://schemas.microsoft.com/office/drawing/2014/main" id="{E72B35C4-A654-7759-BDA0-94D9D1A2166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F55F4347-2EC0-CA6E-2637-8048456D7ECB}"/>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335127671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34716D-52F2-C7FB-83B1-2DA1AD375EAE}"/>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56F4A371-AC27-6A28-32E6-74A28371BF55}"/>
              </a:ext>
            </a:extLst>
          </p:cNvPr>
          <p:cNvSpPr>
            <a:spLocks noGrp="1"/>
          </p:cNvSpPr>
          <p:nvPr>
            <p:ph type="dt" sz="half" idx="10"/>
          </p:nvPr>
        </p:nvSpPr>
        <p:spPr/>
        <p:txBody>
          <a:bodyPr/>
          <a:lstStyle/>
          <a:p>
            <a:fld id="{E80C50CD-E178-4744-9B35-B2F624D6C5E9}" type="datetimeFigureOut">
              <a:rPr lang="en-US" smtClean="0"/>
              <a:t>8/31/2025</a:t>
            </a:fld>
            <a:endParaRPr lang="en-US"/>
          </a:p>
        </p:txBody>
      </p:sp>
      <p:sp>
        <p:nvSpPr>
          <p:cNvPr id="4" name="Footer Placeholder 3">
            <a:extLst>
              <a:ext uri="{FF2B5EF4-FFF2-40B4-BE49-F238E27FC236}">
                <a16:creationId xmlns:a16="http://schemas.microsoft.com/office/drawing/2014/main" id="{D155941A-A24E-885D-E894-0326F4C4004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9D5E5B4-971F-FF6A-1B07-A5C8537055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40694484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9F431F-E6DC-4137-3092-A30A0A3628EC}"/>
              </a:ext>
            </a:extLst>
          </p:cNvPr>
          <p:cNvSpPr>
            <a:spLocks noGrp="1"/>
          </p:cNvSpPr>
          <p:nvPr>
            <p:ph type="dt" sz="half" idx="10"/>
          </p:nvPr>
        </p:nvSpPr>
        <p:spPr/>
        <p:txBody>
          <a:bodyPr/>
          <a:lstStyle/>
          <a:p>
            <a:fld id="{E80C50CD-E178-4744-9B35-B2F624D6C5E9}" type="datetimeFigureOut">
              <a:rPr lang="en-US" smtClean="0"/>
              <a:t>8/31/2025</a:t>
            </a:fld>
            <a:endParaRPr lang="en-US"/>
          </a:p>
        </p:txBody>
      </p:sp>
      <p:sp>
        <p:nvSpPr>
          <p:cNvPr id="3" name="Footer Placeholder 2">
            <a:extLst>
              <a:ext uri="{FF2B5EF4-FFF2-40B4-BE49-F238E27FC236}">
                <a16:creationId xmlns:a16="http://schemas.microsoft.com/office/drawing/2014/main" id="{06AC814B-67B4-C70F-FA51-6205D5E2CB8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1EAA9C9-D895-DD20-1089-EA75EA428951}"/>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8126399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B50562-884C-9053-70C1-3B72A0B45EA6}"/>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Content Placeholder 2">
            <a:extLst>
              <a:ext uri="{FF2B5EF4-FFF2-40B4-BE49-F238E27FC236}">
                <a16:creationId xmlns:a16="http://schemas.microsoft.com/office/drawing/2014/main" id="{0318F509-68F0-39D5-1A8B-CE246715AE46}"/>
              </a:ext>
            </a:extLst>
          </p:cNvPr>
          <p:cNvSpPr>
            <a:spLocks noGrp="1"/>
          </p:cNvSpPr>
          <p:nvPr>
            <p:ph idx="1"/>
          </p:nvPr>
        </p:nvSpPr>
        <p:spPr>
          <a:xfrm>
            <a:off x="6519672" y="987424"/>
            <a:ext cx="5166360" cy="535838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F158E37C-27CE-3A84-FC74-BDCCD8A9A3EC}"/>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2A95F79-E23E-11D2-40BF-66ED340195DB}"/>
              </a:ext>
            </a:extLst>
          </p:cNvPr>
          <p:cNvSpPr>
            <a:spLocks noGrp="1"/>
          </p:cNvSpPr>
          <p:nvPr>
            <p:ph type="dt" sz="half" idx="10"/>
          </p:nvPr>
        </p:nvSpPr>
        <p:spPr/>
        <p:txBody>
          <a:bodyPr/>
          <a:lstStyle/>
          <a:p>
            <a:fld id="{E80C50CD-E178-4744-9B35-B2F624D6C5E9}" type="datetimeFigureOut">
              <a:rPr lang="en-US" smtClean="0"/>
              <a:t>8/31/2025</a:t>
            </a:fld>
            <a:endParaRPr lang="en-US"/>
          </a:p>
        </p:txBody>
      </p:sp>
      <p:sp>
        <p:nvSpPr>
          <p:cNvPr id="6" name="Footer Placeholder 5">
            <a:extLst>
              <a:ext uri="{FF2B5EF4-FFF2-40B4-BE49-F238E27FC236}">
                <a16:creationId xmlns:a16="http://schemas.microsoft.com/office/drawing/2014/main" id="{4457F7FC-06F3-3D89-5D1A-4EC4B1D7355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554ACD5-6E0B-5713-DC9A-41E9D62AB12D}"/>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5705638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5B2D45-7CDB-D38C-2AAE-273F797674E1}"/>
              </a:ext>
            </a:extLst>
          </p:cNvPr>
          <p:cNvSpPr>
            <a:spLocks noGrp="1"/>
          </p:cNvSpPr>
          <p:nvPr>
            <p:ph type="title"/>
          </p:nvPr>
        </p:nvSpPr>
        <p:spPr>
          <a:xfrm>
            <a:off x="521208" y="978408"/>
            <a:ext cx="5020056" cy="2459736"/>
          </a:xfrm>
        </p:spPr>
        <p:txBody>
          <a:bodyPr anchor="t">
            <a:noAutofit/>
          </a:bodyPr>
          <a:lstStyle>
            <a:lvl1pPr>
              <a:defRPr sz="4400"/>
            </a:lvl1pPr>
          </a:lstStyle>
          <a:p>
            <a:r>
              <a:rPr lang="en-US" dirty="0"/>
              <a:t>Click to edit Master title style</a:t>
            </a:r>
          </a:p>
        </p:txBody>
      </p:sp>
      <p:sp>
        <p:nvSpPr>
          <p:cNvPr id="3" name="Picture Placeholder 2">
            <a:extLst>
              <a:ext uri="{FF2B5EF4-FFF2-40B4-BE49-F238E27FC236}">
                <a16:creationId xmlns:a16="http://schemas.microsoft.com/office/drawing/2014/main" id="{CCBF0855-1744-56E4-B115-3A3C5EA7834B}"/>
              </a:ext>
            </a:extLst>
          </p:cNvPr>
          <p:cNvSpPr>
            <a:spLocks noGrp="1"/>
          </p:cNvSpPr>
          <p:nvPr>
            <p:ph type="pic" idx="1"/>
          </p:nvPr>
        </p:nvSpPr>
        <p:spPr>
          <a:xfrm>
            <a:off x="6519672" y="987424"/>
            <a:ext cx="5166360" cy="5358384"/>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385E8A1D-28AE-4A19-BD96-401D4822A53D}"/>
              </a:ext>
            </a:extLst>
          </p:cNvPr>
          <p:cNvSpPr>
            <a:spLocks noGrp="1"/>
          </p:cNvSpPr>
          <p:nvPr>
            <p:ph type="body" sz="half" idx="2"/>
          </p:nvPr>
        </p:nvSpPr>
        <p:spPr>
          <a:xfrm>
            <a:off x="521208" y="3575304"/>
            <a:ext cx="5020056" cy="2770632"/>
          </a:xfrm>
        </p:spPr>
        <p:txBody>
          <a:bodyPr>
            <a:normAutofit/>
          </a:bodyPr>
          <a:lstStyle>
            <a:lvl1pPr marL="0" indent="0">
              <a:buNone/>
              <a:defRPr sz="2200" i="1"/>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327DDB-CE95-4C89-DFC5-7DDBFC24E89C}"/>
              </a:ext>
            </a:extLst>
          </p:cNvPr>
          <p:cNvSpPr>
            <a:spLocks noGrp="1"/>
          </p:cNvSpPr>
          <p:nvPr>
            <p:ph type="dt" sz="half" idx="10"/>
          </p:nvPr>
        </p:nvSpPr>
        <p:spPr/>
        <p:txBody>
          <a:bodyPr/>
          <a:lstStyle/>
          <a:p>
            <a:fld id="{E80C50CD-E178-4744-9B35-B2F624D6C5E9}" type="datetimeFigureOut">
              <a:rPr lang="en-US" smtClean="0"/>
              <a:t>8/31/2025</a:t>
            </a:fld>
            <a:endParaRPr lang="en-US"/>
          </a:p>
        </p:txBody>
      </p:sp>
      <p:sp>
        <p:nvSpPr>
          <p:cNvPr id="6" name="Footer Placeholder 5">
            <a:extLst>
              <a:ext uri="{FF2B5EF4-FFF2-40B4-BE49-F238E27FC236}">
                <a16:creationId xmlns:a16="http://schemas.microsoft.com/office/drawing/2014/main" id="{0522C835-F3B5-943C-FFC4-D5BA9666AF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709891-6E3C-ADED-01DD-15FCED37AF4A}"/>
              </a:ext>
            </a:extLst>
          </p:cNvPr>
          <p:cNvSpPr>
            <a:spLocks noGrp="1"/>
          </p:cNvSpPr>
          <p:nvPr>
            <p:ph type="sldNum" sz="quarter" idx="12"/>
          </p:nvPr>
        </p:nvSpPr>
        <p:spPr/>
        <p:txBody>
          <a:bodyPr/>
          <a:lstStyle/>
          <a:p>
            <a:fld id="{148CC95F-0247-41B6-91CF-DC97C76A7088}" type="slidenum">
              <a:rPr lang="en-US" smtClean="0"/>
              <a:t>‹#›</a:t>
            </a:fld>
            <a:endParaRPr lang="en-US"/>
          </a:p>
        </p:txBody>
      </p:sp>
    </p:spTree>
    <p:extLst>
      <p:ext uri="{BB962C8B-B14F-4D97-AF65-F5344CB8AC3E}">
        <p14:creationId xmlns:p14="http://schemas.microsoft.com/office/powerpoint/2010/main" val="225043549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1A28D7-6581-4956-AAE3-9104804DF55B}"/>
              </a:ext>
            </a:extLst>
          </p:cNvPr>
          <p:cNvSpPr>
            <a:spLocks noGrp="1"/>
          </p:cNvSpPr>
          <p:nvPr>
            <p:ph type="title"/>
          </p:nvPr>
        </p:nvSpPr>
        <p:spPr>
          <a:xfrm>
            <a:off x="521208" y="978408"/>
            <a:ext cx="11155680" cy="1463040"/>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F3CFCCA4-57A4-08A1-FC45-D2BBA66FABFA}"/>
              </a:ext>
            </a:extLst>
          </p:cNvPr>
          <p:cNvSpPr>
            <a:spLocks noGrp="1"/>
          </p:cNvSpPr>
          <p:nvPr>
            <p:ph type="body" idx="1"/>
          </p:nvPr>
        </p:nvSpPr>
        <p:spPr>
          <a:xfrm>
            <a:off x="521208" y="2578608"/>
            <a:ext cx="11155680" cy="376732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B0FAA0F4-2442-8D45-3C3D-1B8F55C8683A}"/>
              </a:ext>
            </a:extLst>
          </p:cNvPr>
          <p:cNvSpPr>
            <a:spLocks noGrp="1"/>
          </p:cNvSpPr>
          <p:nvPr>
            <p:ph type="dt" sz="half" idx="2"/>
          </p:nvPr>
        </p:nvSpPr>
        <p:spPr>
          <a:xfrm>
            <a:off x="521208" y="6419088"/>
            <a:ext cx="2743200" cy="365125"/>
          </a:xfrm>
          <a:prstGeom prst="rect">
            <a:avLst/>
          </a:prstGeom>
        </p:spPr>
        <p:txBody>
          <a:bodyPr vert="horz" lIns="91440" tIns="45720" rIns="91440" bIns="45720" rtlCol="0" anchor="ctr"/>
          <a:lstStyle>
            <a:lvl1pPr algn="l">
              <a:defRPr sz="900">
                <a:solidFill>
                  <a:schemeClr val="tx1"/>
                </a:solidFill>
              </a:defRPr>
            </a:lvl1pPr>
          </a:lstStyle>
          <a:p>
            <a:fld id="{E80C50CD-E178-4744-9B35-B2F624D6C5E9}" type="datetimeFigureOut">
              <a:rPr lang="en-US" smtClean="0"/>
              <a:pPr/>
              <a:t>8/31/2025</a:t>
            </a:fld>
            <a:endParaRPr lang="en-US"/>
          </a:p>
        </p:txBody>
      </p:sp>
      <p:sp>
        <p:nvSpPr>
          <p:cNvPr id="5" name="Footer Placeholder 4">
            <a:extLst>
              <a:ext uri="{FF2B5EF4-FFF2-40B4-BE49-F238E27FC236}">
                <a16:creationId xmlns:a16="http://schemas.microsoft.com/office/drawing/2014/main" id="{9E03785E-FB42-1D54-92AC-D0A61A8FABD4}"/>
              </a:ext>
            </a:extLst>
          </p:cNvPr>
          <p:cNvSpPr>
            <a:spLocks noGrp="1"/>
          </p:cNvSpPr>
          <p:nvPr>
            <p:ph type="ftr" sz="quarter" idx="3"/>
          </p:nvPr>
        </p:nvSpPr>
        <p:spPr>
          <a:xfrm>
            <a:off x="521208" y="100584"/>
            <a:ext cx="4114800" cy="365125"/>
          </a:xfrm>
          <a:prstGeom prst="rect">
            <a:avLst/>
          </a:prstGeom>
        </p:spPr>
        <p:txBody>
          <a:bodyPr vert="horz" lIns="91440" tIns="45720" rIns="91440" bIns="45720" rtlCol="0" anchor="ctr"/>
          <a:lstStyle>
            <a:lvl1pPr algn="l">
              <a:defRPr sz="9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BCC9CF34-1274-DB45-4809-90E5D244A9AE}"/>
              </a:ext>
            </a:extLst>
          </p:cNvPr>
          <p:cNvSpPr>
            <a:spLocks noGrp="1"/>
          </p:cNvSpPr>
          <p:nvPr>
            <p:ph type="sldNum" sz="quarter" idx="4"/>
          </p:nvPr>
        </p:nvSpPr>
        <p:spPr>
          <a:xfrm>
            <a:off x="11457432" y="6419088"/>
            <a:ext cx="640080" cy="365125"/>
          </a:xfrm>
          <a:prstGeom prst="rect">
            <a:avLst/>
          </a:prstGeom>
        </p:spPr>
        <p:txBody>
          <a:bodyPr vert="horz" lIns="91440" tIns="45720" rIns="91440" bIns="45720" rtlCol="0" anchor="ctr"/>
          <a:lstStyle>
            <a:lvl1pPr algn="r">
              <a:defRPr sz="900">
                <a:solidFill>
                  <a:schemeClr val="tx1"/>
                </a:solidFill>
              </a:defRPr>
            </a:lvl1pPr>
          </a:lstStyle>
          <a:p>
            <a:fld id="{148CC95F-0247-41B6-91CF-DC97C76A7088}" type="slidenum">
              <a:rPr lang="en-US" smtClean="0"/>
              <a:pPr/>
              <a:t>‹#›</a:t>
            </a:fld>
            <a:endParaRPr lang="en-US"/>
          </a:p>
        </p:txBody>
      </p:sp>
      <p:sp>
        <p:nvSpPr>
          <p:cNvPr id="7" name="Freeform: Shape 6">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19900249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0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20BB609-EF92-42DB-836C-0699A590B5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C737E73-1EAD-1B81-7EF5-8F231B9BB182}"/>
              </a:ext>
            </a:extLst>
          </p:cNvPr>
          <p:cNvSpPr>
            <a:spLocks noGrp="1"/>
          </p:cNvSpPr>
          <p:nvPr>
            <p:ph type="ctrTitle"/>
          </p:nvPr>
        </p:nvSpPr>
        <p:spPr>
          <a:xfrm>
            <a:off x="517870" y="978408"/>
            <a:ext cx="8107790" cy="3431580"/>
          </a:xfrm>
        </p:spPr>
        <p:txBody>
          <a:bodyPr anchor="t">
            <a:normAutofit/>
          </a:bodyPr>
          <a:lstStyle/>
          <a:p>
            <a:pPr>
              <a:lnSpc>
                <a:spcPct val="90000"/>
              </a:lnSpc>
            </a:pPr>
            <a:r>
              <a:rPr lang="en-US" sz="4500"/>
              <a:t>Understanding Dbt Build: Executing Seeds, Snapshots, Models, and Tests in DAG Dependency Order</a:t>
            </a:r>
          </a:p>
        </p:txBody>
      </p:sp>
      <p:sp>
        <p:nvSpPr>
          <p:cNvPr id="3" name="Subtitle 2">
            <a:extLst>
              <a:ext uri="{FF2B5EF4-FFF2-40B4-BE49-F238E27FC236}">
                <a16:creationId xmlns:a16="http://schemas.microsoft.com/office/drawing/2014/main" id="{16F07808-9D54-8429-FB16-6F2A5BE583B1}"/>
              </a:ext>
            </a:extLst>
          </p:cNvPr>
          <p:cNvSpPr>
            <a:spLocks noGrp="1"/>
          </p:cNvSpPr>
          <p:nvPr>
            <p:ph type="subTitle" idx="1"/>
          </p:nvPr>
        </p:nvSpPr>
        <p:spPr>
          <a:xfrm>
            <a:off x="517870" y="4482450"/>
            <a:ext cx="7102130" cy="1397141"/>
          </a:xfrm>
        </p:spPr>
        <p:txBody>
          <a:bodyPr anchor="b">
            <a:normAutofit/>
          </a:bodyPr>
          <a:lstStyle/>
          <a:p>
            <a:r>
              <a:rPr lang="en-US"/>
              <a:t>Efficient data transformations with correct execution sequence</a:t>
            </a:r>
          </a:p>
        </p:txBody>
      </p:sp>
      <p:sp>
        <p:nvSpPr>
          <p:cNvPr id="10" name="Rectangle 9">
            <a:extLst>
              <a:ext uri="{FF2B5EF4-FFF2-40B4-BE49-F238E27FC236}">
                <a16:creationId xmlns:a16="http://schemas.microsoft.com/office/drawing/2014/main" id="{B2C335F7-F61C-4EB4-80F2-4B1438FE66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8107790"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20011C4F-7FF0-7357-C559-B7679DC276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6209925"/>
            <a:ext cx="8101950" cy="45719"/>
          </a:xfrm>
          <a:custGeom>
            <a:avLst/>
            <a:gdLst>
              <a:gd name="connsiteX0" fmla="*/ 0 w 8715708"/>
              <a:gd name="connsiteY0" fmla="*/ 0 h 45719"/>
              <a:gd name="connsiteX1" fmla="*/ 3694525 w 8715708"/>
              <a:gd name="connsiteY1" fmla="*/ 0 h 45719"/>
              <a:gd name="connsiteX2" fmla="*/ 5021183 w 8715708"/>
              <a:gd name="connsiteY2" fmla="*/ 0 h 45719"/>
              <a:gd name="connsiteX3" fmla="*/ 8715708 w 8715708"/>
              <a:gd name="connsiteY3" fmla="*/ 0 h 45719"/>
              <a:gd name="connsiteX4" fmla="*/ 8715708 w 8715708"/>
              <a:gd name="connsiteY4" fmla="*/ 45719 h 45719"/>
              <a:gd name="connsiteX5" fmla="*/ 5021183 w 8715708"/>
              <a:gd name="connsiteY5" fmla="*/ 45719 h 45719"/>
              <a:gd name="connsiteX6" fmla="*/ 3694525 w 8715708"/>
              <a:gd name="connsiteY6" fmla="*/ 45719 h 45719"/>
              <a:gd name="connsiteX7" fmla="*/ 0 w 8715708"/>
              <a:gd name="connsiteY7" fmla="*/ 45719 h 45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715708" h="45719">
                <a:moveTo>
                  <a:pt x="0" y="0"/>
                </a:moveTo>
                <a:lnTo>
                  <a:pt x="3694525" y="0"/>
                </a:lnTo>
                <a:lnTo>
                  <a:pt x="5021183" y="0"/>
                </a:lnTo>
                <a:lnTo>
                  <a:pt x="8715708" y="0"/>
                </a:lnTo>
                <a:lnTo>
                  <a:pt x="8715708" y="45719"/>
                </a:lnTo>
                <a:lnTo>
                  <a:pt x="5021183" y="45719"/>
                </a:lnTo>
                <a:lnTo>
                  <a:pt x="3694525" y="45719"/>
                </a:lnTo>
                <a:lnTo>
                  <a:pt x="0" y="4571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76407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par>
                                <p:cTn id="8" presetID="10" presetClass="entr" presetSubtype="0" fill="hold" grpId="0" nodeType="withEffect">
                                  <p:stCondLst>
                                    <p:cond delay="2000"/>
                                  </p:stCondLst>
                                  <p:iterate type="lt">
                                    <p:tmPct val="10000"/>
                                  </p:iterate>
                                  <p:childTnLst>
                                    <p:set>
                                      <p:cBhvr>
                                        <p:cTn id="9" dur="1" fill="hold">
                                          <p:stCondLst>
                                            <p:cond delay="0"/>
                                          </p:stCondLst>
                                        </p:cTn>
                                        <p:tgtEl>
                                          <p:spTgt spid="3">
                                            <p:txEl>
                                              <p:pRg st="0" end="0"/>
                                            </p:txEl>
                                          </p:spTgt>
                                        </p:tgtEl>
                                        <p:attrNameLst>
                                          <p:attrName>style.visibility</p:attrName>
                                        </p:attrNameLst>
                                      </p:cBhvr>
                                      <p:to>
                                        <p:strVal val="visible"/>
                                      </p:to>
                                    </p:set>
                                    <p:animEffect transition="in" filter="fade">
                                      <p:cBhvr>
                                        <p:cTn id="10" dur="400"/>
                                        <p:tgtEl>
                                          <p:spTgt spid="3">
                                            <p:txEl>
                                              <p:pRg st="0" end="0"/>
                                            </p:txEl>
                                          </p:spTgt>
                                        </p:tgtEl>
                                      </p:cBhvr>
                                    </p:animEffect>
                                  </p:childTnLst>
                                </p:cTn>
                              </p:par>
                              <p:par>
                                <p:cTn id="11" presetID="10" presetClass="entr" presetSubtype="0" fill="hold" grpId="1" nodeType="withEffect">
                                  <p:stCondLst>
                                    <p:cond delay="250"/>
                                  </p:stCondLst>
                                  <p:iterate type="lt">
                                    <p:tmPct val="10000"/>
                                  </p:iterate>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3" grpId="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44EF9EB-0964-72CF-FD2C-F9F750519100}"/>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Exploring Models: SQL Transformations and Logic</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Program coding on a computer screen">
            <a:extLst>
              <a:ext uri="{FF2B5EF4-FFF2-40B4-BE49-F238E27FC236}">
                <a16:creationId xmlns:a16="http://schemas.microsoft.com/office/drawing/2014/main" id="{3E41AD1C-EBA0-4983-A93F-F66B60118C1B}"/>
              </a:ext>
            </a:extLst>
          </p:cNvPr>
          <p:cNvPicPr>
            <a:picLocks noGrp="1" noChangeAspect="1"/>
          </p:cNvPicPr>
          <p:nvPr>
            <p:ph sz="half" idx="1"/>
          </p:nvPr>
        </p:nvPicPr>
        <p:blipFill>
          <a:blip r:embed="rId3"/>
          <a:srcRect l="4568" r="1" b="1"/>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A0EEB154-EA51-ACAD-4829-8218EECDB4E4}"/>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US" sz="1400" b="1"/>
              <a:t>Definition of Models</a:t>
            </a:r>
          </a:p>
          <a:p>
            <a:pPr marL="0" lvl="1" indent="0">
              <a:buFont typeface="Arial" panose="020B0604020202020204" pitchFamily="34" charset="0"/>
              <a:buNone/>
            </a:pPr>
            <a:r>
              <a:rPr lang="en-US" sz="1400"/>
              <a:t>Models in dbt are SQL select statements used to transform raw or intermediate data into refined datasets.</a:t>
            </a:r>
          </a:p>
          <a:p>
            <a:pPr marL="0" indent="0">
              <a:spcBef>
                <a:spcPts val="2500"/>
              </a:spcBef>
              <a:buFont typeface="Arial" panose="020B0604020202020204" pitchFamily="34" charset="0"/>
              <a:buNone/>
            </a:pPr>
            <a:r>
              <a:rPr lang="en-US" sz="1400" b="1"/>
              <a:t>Purpose of Models</a:t>
            </a:r>
          </a:p>
          <a:p>
            <a:pPr marL="0" lvl="1" indent="0">
              <a:buFont typeface="Arial" panose="020B0604020202020204" pitchFamily="34" charset="0"/>
              <a:buNone/>
            </a:pPr>
            <a:r>
              <a:rPr lang="en-US" sz="1400"/>
              <a:t>Models create analytics-ready tables or views, facilitating modular and maintainable data workflows.</a:t>
            </a:r>
          </a:p>
        </p:txBody>
      </p:sp>
    </p:spTree>
    <p:extLst>
      <p:ext uri="{BB962C8B-B14F-4D97-AF65-F5344CB8AC3E}">
        <p14:creationId xmlns:p14="http://schemas.microsoft.com/office/powerpoint/2010/main" val="36588929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487ED8A-2375-5578-08AB-CF3FCE54A049}"/>
              </a:ext>
            </a:extLst>
          </p:cNvPr>
          <p:cNvSpPr>
            <a:spLocks noGrp="1"/>
          </p:cNvSpPr>
          <p:nvPr>
            <p:ph type="ctrTitle"/>
          </p:nvPr>
        </p:nvSpPr>
        <p:spPr>
          <a:xfrm>
            <a:off x="521208" y="1211766"/>
            <a:ext cx="7237052" cy="4727988"/>
          </a:xfrm>
        </p:spPr>
        <p:txBody>
          <a:bodyPr anchor="b">
            <a:normAutofit/>
          </a:bodyPr>
          <a:lstStyle/>
          <a:p>
            <a:r>
              <a:rPr lang="en-US" sz="7400"/>
              <a:t>Tests in Dbt: Ensuring Data Quality at Every Step</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349468932"/>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7F5DAD9-0DE0-01AE-31BD-3B35C464D8AE}"/>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Types of Dbt Tests: Generic, Singular, Schema</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8A55588-F50C-62C3-B885-5B44C80EDEF3}"/>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Generic Tests</a:t>
            </a:r>
          </a:p>
          <a:p>
            <a:pPr marL="0" lvl="1" indent="0">
              <a:buFont typeface="Arial" panose="020B0604020202020204" pitchFamily="34" charset="0"/>
              <a:buNone/>
            </a:pPr>
            <a:r>
              <a:rPr lang="en-US" sz="1400"/>
              <a:t>Generic tests are reusable validations applicable across multiple datasets to ensure consistent data quality.</a:t>
            </a:r>
          </a:p>
          <a:p>
            <a:pPr marL="0" indent="0">
              <a:spcBef>
                <a:spcPts val="2500"/>
              </a:spcBef>
              <a:buFont typeface="Arial" panose="020B0604020202020204" pitchFamily="34" charset="0"/>
              <a:buNone/>
            </a:pPr>
            <a:r>
              <a:rPr lang="en-US" sz="1400" b="1"/>
              <a:t>Singular Tests</a:t>
            </a:r>
          </a:p>
          <a:p>
            <a:pPr marL="0" lvl="1" indent="0">
              <a:buFont typeface="Arial" panose="020B0604020202020204" pitchFamily="34" charset="0"/>
              <a:buNone/>
            </a:pPr>
            <a:r>
              <a:rPr lang="en-US" sz="1400"/>
              <a:t>Singular tests are custom SQL queries tailored to validate specific data conditions or business rules.</a:t>
            </a:r>
          </a:p>
          <a:p>
            <a:pPr marL="0" indent="0">
              <a:spcBef>
                <a:spcPts val="2500"/>
              </a:spcBef>
              <a:buFont typeface="Arial" panose="020B0604020202020204" pitchFamily="34" charset="0"/>
              <a:buNone/>
            </a:pPr>
            <a:r>
              <a:rPr lang="en-US" sz="1400" b="1"/>
              <a:t>Schema Tests</a:t>
            </a:r>
          </a:p>
          <a:p>
            <a:pPr marL="0" lvl="1" indent="0">
              <a:buFont typeface="Arial" panose="020B0604020202020204" pitchFamily="34" charset="0"/>
              <a:buNone/>
            </a:pPr>
            <a:r>
              <a:rPr lang="en-US" sz="1400"/>
              <a:t>Schema tests enforce data constraints like uniqueness and null value checks to maintain data integrity.</a:t>
            </a:r>
          </a:p>
        </p:txBody>
      </p:sp>
      <p:pic>
        <p:nvPicPr>
          <p:cNvPr id="5" name="Content Placeholder 4" descr="Database big data symbol badge">
            <a:extLst>
              <a:ext uri="{FF2B5EF4-FFF2-40B4-BE49-F238E27FC236}">
                <a16:creationId xmlns:a16="http://schemas.microsoft.com/office/drawing/2014/main" id="{ECEDFDBC-3604-41E8-AEE1-61378536F3BA}"/>
              </a:ext>
            </a:extLst>
          </p:cNvPr>
          <p:cNvPicPr>
            <a:picLocks noGrp="1" noChangeAspect="1"/>
          </p:cNvPicPr>
          <p:nvPr>
            <p:ph sz="half" idx="1"/>
          </p:nvPr>
        </p:nvPicPr>
        <p:blipFill>
          <a:blip r:embed="rId3"/>
          <a:srcRect l="14893" r="15294" b="-3"/>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257142691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34BE23B-C1C0-C8F5-2573-B512FD520C87}"/>
              </a:ext>
            </a:extLst>
          </p:cNvPr>
          <p:cNvSpPr>
            <a:spLocks noGrp="1"/>
          </p:cNvSpPr>
          <p:nvPr>
            <p:ph type="title"/>
          </p:nvPr>
        </p:nvSpPr>
        <p:spPr>
          <a:xfrm>
            <a:off x="521208" y="978408"/>
            <a:ext cx="6300216" cy="1463040"/>
          </a:xfrm>
        </p:spPr>
        <p:txBody>
          <a:bodyPr vert="horz" lIns="91440" tIns="45720" rIns="91440" bIns="45720" rtlCol="0" anchor="t">
            <a:normAutofit/>
          </a:bodyPr>
          <a:lstStyle/>
          <a:p>
            <a:r>
              <a:rPr lang="en-US" b="1" kern="1200">
                <a:solidFill>
                  <a:schemeClr val="tx1"/>
                </a:solidFill>
                <a:latin typeface="+mj-lt"/>
                <a:ea typeface="+mj-ea"/>
                <a:cs typeface="+mj-cs"/>
              </a:rPr>
              <a:t>How Tests Are Defined and Run Within a Build</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DE779BF-361C-8A72-1A21-D83B1652FDA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Test Declaration in YAML</a:t>
            </a:r>
          </a:p>
          <a:p>
            <a:pPr marL="0" lvl="1" indent="0">
              <a:buFont typeface="Arial" panose="020B0604020202020204" pitchFamily="34" charset="0"/>
              <a:buNone/>
            </a:pPr>
            <a:r>
              <a:rPr lang="en-US" sz="1400"/>
              <a:t>Tests are defined in YAML files to clearly specify test parameters and scenarios for automated execution.</a:t>
            </a:r>
          </a:p>
          <a:p>
            <a:pPr marL="0" indent="0">
              <a:spcBef>
                <a:spcPts val="2500"/>
              </a:spcBef>
              <a:buFont typeface="Arial" panose="020B0604020202020204" pitchFamily="34" charset="0"/>
              <a:buNone/>
            </a:pPr>
            <a:r>
              <a:rPr lang="en-US" sz="1400" b="1"/>
              <a:t>Execution During Build</a:t>
            </a:r>
          </a:p>
          <a:p>
            <a:pPr marL="0" lvl="1" indent="0">
              <a:buFont typeface="Arial" panose="020B0604020202020204" pitchFamily="34" charset="0"/>
              <a:buNone/>
            </a:pPr>
            <a:r>
              <a:rPr lang="en-US" sz="1400"/>
              <a:t>Tests run automatically during the build process to validate changes and ensure software quality.</a:t>
            </a:r>
          </a:p>
          <a:p>
            <a:pPr marL="0" indent="0">
              <a:spcBef>
                <a:spcPts val="2500"/>
              </a:spcBef>
              <a:buFont typeface="Arial" panose="020B0604020202020204" pitchFamily="34" charset="0"/>
              <a:buNone/>
            </a:pPr>
            <a:r>
              <a:rPr lang="en-US" sz="1400" b="1"/>
              <a:t>Early Failure Detection</a:t>
            </a:r>
          </a:p>
          <a:p>
            <a:pPr marL="0" lvl="1" indent="0">
              <a:buFont typeface="Arial" panose="020B0604020202020204" pitchFamily="34" charset="0"/>
              <a:buNone/>
            </a:pPr>
            <a:r>
              <a:rPr lang="en-US" sz="1400"/>
              <a:t>Test failures highlight issues early, allowing quick fixes and maintaining clean data pipelines.</a:t>
            </a:r>
          </a:p>
        </p:txBody>
      </p:sp>
      <p:pic>
        <p:nvPicPr>
          <p:cNvPr id="5" name="Content Placeholder 4" descr="4K Resolution">
            <a:extLst>
              <a:ext uri="{FF2B5EF4-FFF2-40B4-BE49-F238E27FC236}">
                <a16:creationId xmlns:a16="http://schemas.microsoft.com/office/drawing/2014/main" id="{FBE50E0C-F080-4056-8FE2-031CF0858859}"/>
              </a:ext>
            </a:extLst>
          </p:cNvPr>
          <p:cNvPicPr>
            <a:picLocks noGrp="1" noChangeAspect="1"/>
          </p:cNvPicPr>
          <p:nvPr>
            <p:ph sz="half" idx="1"/>
          </p:nvPr>
        </p:nvPicPr>
        <p:blipFill>
          <a:blip r:embed="rId3"/>
          <a:srcRect l="30173" r="30560"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5291182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4C32CD27-7027-AB2B-38F1-71C08EB840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782723A-9564-2BC6-A198-8D4CBC438DD1}"/>
              </a:ext>
            </a:extLst>
          </p:cNvPr>
          <p:cNvSpPr>
            <a:spLocks noGrp="1"/>
          </p:cNvSpPr>
          <p:nvPr>
            <p:ph type="title"/>
          </p:nvPr>
        </p:nvSpPr>
        <p:spPr>
          <a:xfrm>
            <a:off x="5431536" y="978408"/>
            <a:ext cx="6236208"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Role of Tests in Maintaining Pipeline Reliability</a:t>
            </a:r>
          </a:p>
        </p:txBody>
      </p:sp>
      <p:pic>
        <p:nvPicPr>
          <p:cNvPr id="5" name="Content Placeholder 4" descr="Female drawing flow chart">
            <a:extLst>
              <a:ext uri="{FF2B5EF4-FFF2-40B4-BE49-F238E27FC236}">
                <a16:creationId xmlns:a16="http://schemas.microsoft.com/office/drawing/2014/main" id="{2B85232E-4631-4FB0-9B94-3D8F07F85DF0}"/>
              </a:ext>
            </a:extLst>
          </p:cNvPr>
          <p:cNvPicPr>
            <a:picLocks noGrp="1" noChangeAspect="1"/>
          </p:cNvPicPr>
          <p:nvPr>
            <p:ph sz="half" idx="1"/>
          </p:nvPr>
        </p:nvPicPr>
        <p:blipFill>
          <a:blip r:embed="rId3"/>
          <a:srcRect l="24634" r="27997" b="-1"/>
          <a:stretch>
            <a:fillRect/>
          </a:stretch>
        </p:blipFill>
        <p:spPr>
          <a:xfrm>
            <a:off x="517869" y="508091"/>
            <a:ext cx="4221911" cy="5837918"/>
          </a:xfrm>
          <a:prstGeom prst="rect">
            <a:avLst/>
          </a:prstGeom>
        </p:spPr>
      </p:pic>
      <p:sp>
        <p:nvSpPr>
          <p:cNvPr id="14" name="Freeform: Shape 13">
            <a:extLst>
              <a:ext uri="{FF2B5EF4-FFF2-40B4-BE49-F238E27FC236}">
                <a16:creationId xmlns:a16="http://schemas.microsoft.com/office/drawing/2014/main" id="{C6DD38CD-CFFE-4ABA-3DC8-01ED90559E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84611" y="508090"/>
            <a:ext cx="6186474"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Content Placeholder 3">
            <a:extLst>
              <a:ext uri="{FF2B5EF4-FFF2-40B4-BE49-F238E27FC236}">
                <a16:creationId xmlns:a16="http://schemas.microsoft.com/office/drawing/2014/main" id="{E420A104-F6E1-438F-73B4-69D86169B7D1}"/>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431536" y="2578608"/>
            <a:ext cx="6236208" cy="3767328"/>
          </a:xfrm>
        </p:spPr>
        <p:txBody>
          <a:bodyPr>
            <a:normAutofit/>
          </a:bodyPr>
          <a:lstStyle/>
          <a:p>
            <a:pPr marL="0" indent="0">
              <a:spcBef>
                <a:spcPts val="2500"/>
              </a:spcBef>
              <a:buFont typeface="Arial" panose="020B0604020202020204" pitchFamily="34" charset="0"/>
              <a:buNone/>
            </a:pPr>
            <a:r>
              <a:rPr lang="en-US" sz="1400" b="1"/>
              <a:t>Continuous Data Validation</a:t>
            </a:r>
          </a:p>
          <a:p>
            <a:pPr marL="0" lvl="1" indent="0">
              <a:buFont typeface="Arial" panose="020B0604020202020204" pitchFamily="34" charset="0"/>
              <a:buNone/>
            </a:pPr>
            <a:r>
              <a:rPr lang="en-US" sz="1400"/>
              <a:t>Tests constantly check data quality to ensure only accurate information passes through the pipeline.</a:t>
            </a:r>
          </a:p>
          <a:p>
            <a:pPr marL="0" indent="0">
              <a:spcBef>
                <a:spcPts val="2500"/>
              </a:spcBef>
              <a:buFont typeface="Arial" panose="020B0604020202020204" pitchFamily="34" charset="0"/>
              <a:buNone/>
            </a:pPr>
            <a:r>
              <a:rPr lang="en-US" sz="1400" b="1"/>
              <a:t>Preventing Data Corruption</a:t>
            </a:r>
          </a:p>
          <a:p>
            <a:pPr marL="0" lvl="1" indent="0">
              <a:buFont typeface="Arial" panose="020B0604020202020204" pitchFamily="34" charset="0"/>
              <a:buNone/>
            </a:pPr>
            <a:r>
              <a:rPr lang="en-US" sz="1400"/>
              <a:t>Testing helps detect and block corrupt or unexpected data from advancing further in the workflow.</a:t>
            </a:r>
          </a:p>
          <a:p>
            <a:pPr marL="0" indent="0">
              <a:spcBef>
                <a:spcPts val="2500"/>
              </a:spcBef>
              <a:buFont typeface="Arial" panose="020B0604020202020204" pitchFamily="34" charset="0"/>
              <a:buNone/>
            </a:pPr>
            <a:r>
              <a:rPr lang="en-US" sz="1400" b="1"/>
              <a:t>Ensuring Trustworthy Analytics</a:t>
            </a:r>
          </a:p>
          <a:p>
            <a:pPr marL="0" lvl="1" indent="0">
              <a:buFont typeface="Arial" panose="020B0604020202020204" pitchFamily="34" charset="0"/>
              <a:buNone/>
            </a:pPr>
            <a:r>
              <a:rPr lang="en-US" sz="1400"/>
              <a:t>Reliable tests maintain confidence in analytics outputs for better data-driven decision-making.</a:t>
            </a:r>
          </a:p>
        </p:txBody>
      </p:sp>
    </p:spTree>
    <p:extLst>
      <p:ext uri="{BB962C8B-B14F-4D97-AF65-F5344CB8AC3E}">
        <p14:creationId xmlns:p14="http://schemas.microsoft.com/office/powerpoint/2010/main" val="42160212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40EE4F9-1CCE-CB59-47CF-83C2047D5A1D}"/>
              </a:ext>
            </a:extLst>
          </p:cNvPr>
          <p:cNvSpPr>
            <a:spLocks noGrp="1"/>
          </p:cNvSpPr>
          <p:nvPr>
            <p:ph type="ctrTitle"/>
          </p:nvPr>
        </p:nvSpPr>
        <p:spPr>
          <a:xfrm>
            <a:off x="521208" y="1211766"/>
            <a:ext cx="7237052" cy="4727988"/>
          </a:xfrm>
        </p:spPr>
        <p:txBody>
          <a:bodyPr anchor="b">
            <a:normAutofit/>
          </a:bodyPr>
          <a:lstStyle/>
          <a:p>
            <a:r>
              <a:rPr lang="en-US" sz="7400"/>
              <a:t>Executing Dbt Build in DAG Dependency Order</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4022997013"/>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9A0D727-C627-24B0-7F54-7340ECF94E99}"/>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How Dbt Builds and Executes Resources in Dependency Order</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8F7083D8-3019-193A-F8E1-E0417CE962F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Dependency Analysis via DAG</a:t>
            </a:r>
          </a:p>
          <a:p>
            <a:pPr marL="0" lvl="1" indent="0">
              <a:buFont typeface="Arial" panose="020B0604020202020204" pitchFamily="34" charset="0"/>
              <a:buNone/>
            </a:pPr>
            <a:r>
              <a:rPr lang="en-US" sz="1400"/>
              <a:t>Dbt uses Directed Acyclic Graphs to map resource dependencies before execution begins.</a:t>
            </a:r>
          </a:p>
          <a:p>
            <a:pPr marL="0" indent="0">
              <a:spcBef>
                <a:spcPts val="2500"/>
              </a:spcBef>
              <a:buFont typeface="Arial" panose="020B0604020202020204" pitchFamily="34" charset="0"/>
              <a:buNone/>
            </a:pPr>
            <a:r>
              <a:rPr lang="en-US" sz="1400" b="1"/>
              <a:t>Ordered Resource Execution</a:t>
            </a:r>
          </a:p>
          <a:p>
            <a:pPr marL="0" lvl="1" indent="0">
              <a:buFont typeface="Arial" panose="020B0604020202020204" pitchFamily="34" charset="0"/>
              <a:buNone/>
            </a:pPr>
            <a:r>
              <a:rPr lang="en-US" sz="1400"/>
              <a:t>Resources are built only after all dependent resources have been successfully executed.</a:t>
            </a:r>
          </a:p>
          <a:p>
            <a:pPr marL="0" indent="0">
              <a:spcBef>
                <a:spcPts val="2500"/>
              </a:spcBef>
              <a:buFont typeface="Arial" panose="020B0604020202020204" pitchFamily="34" charset="0"/>
              <a:buNone/>
            </a:pPr>
            <a:r>
              <a:rPr lang="en-US" sz="1400" b="1"/>
              <a:t>Error Prevention and Optimization</a:t>
            </a:r>
          </a:p>
          <a:p>
            <a:pPr marL="0" lvl="1" indent="0">
              <a:buFont typeface="Arial" panose="020B0604020202020204" pitchFamily="34" charset="0"/>
              <a:buNone/>
            </a:pPr>
            <a:r>
              <a:rPr lang="en-US" sz="1400"/>
              <a:t>This method prevents errors and improves pipeline performance by optimizing build order.</a:t>
            </a:r>
          </a:p>
        </p:txBody>
      </p:sp>
      <p:pic>
        <p:nvPicPr>
          <p:cNvPr id="5" name="Content Placeholder 4" descr="Red Communication bubbles with copy space are connected each other with black arrows. This image shows the social media, and online communication between people.">
            <a:extLst>
              <a:ext uri="{FF2B5EF4-FFF2-40B4-BE49-F238E27FC236}">
                <a16:creationId xmlns:a16="http://schemas.microsoft.com/office/drawing/2014/main" id="{2C130795-4992-4A77-BC6B-C26694CD42E0}"/>
              </a:ext>
            </a:extLst>
          </p:cNvPr>
          <p:cNvPicPr>
            <a:picLocks noGrp="1" noChangeAspect="1"/>
          </p:cNvPicPr>
          <p:nvPr>
            <p:ph sz="half" idx="1"/>
          </p:nvPr>
        </p:nvPicPr>
        <p:blipFill>
          <a:blip r:embed="rId3"/>
          <a:srcRect l="19751" r="33651"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8473887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7B012B2-433A-0795-A023-E0D4712C3AD4}"/>
              </a:ext>
            </a:extLst>
          </p:cNvPr>
          <p:cNvSpPr>
            <a:spLocks noGrp="1"/>
          </p:cNvSpPr>
          <p:nvPr>
            <p:ph type="title"/>
          </p:nvPr>
        </p:nvSpPr>
        <p:spPr>
          <a:xfrm>
            <a:off x="521208" y="978408"/>
            <a:ext cx="6300216" cy="132588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Visualizing and Troubleshooting the DAG in Dbt</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8" y="508090"/>
            <a:ext cx="628192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271C494-8107-3D61-D611-4FBC7C22A2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13612" y="611650"/>
            <a:ext cx="4160520"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Networking concept on white matte background.">
            <a:extLst>
              <a:ext uri="{FF2B5EF4-FFF2-40B4-BE49-F238E27FC236}">
                <a16:creationId xmlns:a16="http://schemas.microsoft.com/office/drawing/2014/main" id="{346ECD75-059B-41AF-B1A8-DC3006932F08}"/>
              </a:ext>
            </a:extLst>
          </p:cNvPr>
          <p:cNvPicPr>
            <a:picLocks noGrp="1" noChangeAspect="1"/>
          </p:cNvPicPr>
          <p:nvPr>
            <p:ph sz="half" idx="1"/>
          </p:nvPr>
        </p:nvPicPr>
        <p:blipFill>
          <a:blip r:embed="rId3"/>
          <a:stretch>
            <a:fillRect/>
          </a:stretch>
        </p:blipFill>
        <p:spPr>
          <a:xfrm>
            <a:off x="517867" y="2429691"/>
            <a:ext cx="5221750" cy="3916313"/>
          </a:xfrm>
          <a:prstGeom prst="rect">
            <a:avLst/>
          </a:prstGeom>
        </p:spPr>
      </p:pic>
      <p:sp>
        <p:nvSpPr>
          <p:cNvPr id="4" name="Content Placeholder 3">
            <a:extLst>
              <a:ext uri="{FF2B5EF4-FFF2-40B4-BE49-F238E27FC236}">
                <a16:creationId xmlns:a16="http://schemas.microsoft.com/office/drawing/2014/main" id="{BCC95046-217C-9C0E-E934-7388E789CDB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7507224" y="1088136"/>
            <a:ext cx="4160520" cy="5257800"/>
          </a:xfrm>
        </p:spPr>
        <p:txBody>
          <a:bodyPr>
            <a:normAutofit/>
          </a:bodyPr>
          <a:lstStyle/>
          <a:p>
            <a:pPr marL="0" indent="0">
              <a:spcBef>
                <a:spcPts val="2500"/>
              </a:spcBef>
              <a:buFont typeface="Arial" panose="020B0604020202020204" pitchFamily="34" charset="0"/>
              <a:buNone/>
            </a:pPr>
            <a:r>
              <a:rPr lang="en-US" sz="1400" b="1"/>
              <a:t>Graphical DAG Visualization</a:t>
            </a:r>
          </a:p>
          <a:p>
            <a:pPr marL="0" lvl="1" indent="0">
              <a:buFont typeface="Arial" panose="020B0604020202020204" pitchFamily="34" charset="0"/>
              <a:buNone/>
            </a:pPr>
            <a:r>
              <a:rPr lang="en-US" sz="1400"/>
              <a:t>Dbt offers commands to display the DAG graphically for easier understanding of the build process.</a:t>
            </a:r>
          </a:p>
          <a:p>
            <a:pPr marL="0" indent="0">
              <a:spcBef>
                <a:spcPts val="2500"/>
              </a:spcBef>
              <a:buFont typeface="Arial" panose="020B0604020202020204" pitchFamily="34" charset="0"/>
              <a:buNone/>
            </a:pPr>
            <a:r>
              <a:rPr lang="en-US" sz="1400" b="1"/>
              <a:t>Understanding Dependencies</a:t>
            </a:r>
          </a:p>
          <a:p>
            <a:pPr marL="0" lvl="1" indent="0">
              <a:buFont typeface="Arial" panose="020B0604020202020204" pitchFamily="34" charset="0"/>
              <a:buNone/>
            </a:pPr>
            <a:r>
              <a:rPr lang="en-US" sz="1400"/>
              <a:t>Visual DAG representation helps users comprehend dependencies between models in their data workflow.</a:t>
            </a:r>
          </a:p>
          <a:p>
            <a:pPr marL="0" indent="0">
              <a:spcBef>
                <a:spcPts val="2500"/>
              </a:spcBef>
              <a:buFont typeface="Arial" panose="020B0604020202020204" pitchFamily="34" charset="0"/>
              <a:buNone/>
            </a:pPr>
            <a:r>
              <a:rPr lang="en-US" sz="1400" b="1"/>
              <a:t>Identifying Bottlenecks</a:t>
            </a:r>
          </a:p>
          <a:p>
            <a:pPr marL="0" lvl="1" indent="0">
              <a:buFont typeface="Arial" panose="020B0604020202020204" pitchFamily="34" charset="0"/>
              <a:buNone/>
            </a:pPr>
            <a:r>
              <a:rPr lang="en-US" sz="1400"/>
              <a:t>Visualization assists in spotting issues or bottlenecks that affect the efficiency of the build process.</a:t>
            </a:r>
          </a:p>
        </p:txBody>
      </p:sp>
    </p:spTree>
    <p:extLst>
      <p:ext uri="{BB962C8B-B14F-4D97-AF65-F5344CB8AC3E}">
        <p14:creationId xmlns:p14="http://schemas.microsoft.com/office/powerpoint/2010/main" val="36710671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B2C7EF5-1BEE-8F06-1CE9-8EC86525E337}"/>
              </a:ext>
            </a:extLst>
          </p:cNvPr>
          <p:cNvSpPr>
            <a:spLocks noGrp="1"/>
          </p:cNvSpPr>
          <p:nvPr>
            <p:ph type="title"/>
          </p:nvPr>
        </p:nvSpPr>
        <p:spPr>
          <a:xfrm>
            <a:off x="521208" y="978408"/>
            <a:ext cx="3410712" cy="5376672"/>
          </a:xfrm>
        </p:spPr>
        <p:txBody>
          <a:bodyPr>
            <a:normAutofit/>
          </a:bodyPr>
          <a:lstStyle/>
          <a:p>
            <a:r>
              <a:rPr lang="en-US" sz="3700"/>
              <a:t>Best Practices for Managing Dependencies and Optimizing Builds</a:t>
            </a:r>
          </a:p>
        </p:txBody>
      </p:sp>
      <p:graphicFrame>
        <p:nvGraphicFramePr>
          <p:cNvPr id="4" name="Content Placeholder 4">
            <a:extLst>
              <a:ext uri="{FF2B5EF4-FFF2-40B4-BE49-F238E27FC236}">
                <a16:creationId xmlns:a16="http://schemas.microsoft.com/office/drawing/2014/main" id="{7E2D151B-CB69-4BC7-A794-B98E9B624D4E}"/>
              </a:ext>
            </a:extLst>
          </p:cNvPr>
          <p:cNvGraphicFramePr>
            <a:graphicFrameLocks noGrp="1"/>
          </p:cNvGraphicFramePr>
          <p:nvPr>
            <p:ph idx="1"/>
            <p:extLst>
              <p:ext uri="{D42A27DB-BD31-4B8C-83A1-F6EECF244321}">
                <p14:modId xmlns:p14="http://schemas.microsoft.com/office/powerpoint/2010/main" val="201472183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696158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AE6A978-1B33-4D2F-483E-65BA94271076}"/>
              </a:ext>
            </a:extLst>
          </p:cNvPr>
          <p:cNvSpPr>
            <a:spLocks noGrp="1"/>
          </p:cNvSpPr>
          <p:nvPr>
            <p:ph type="ctrTitle"/>
          </p:nvPr>
        </p:nvSpPr>
        <p:spPr>
          <a:xfrm>
            <a:off x="521208" y="1211766"/>
            <a:ext cx="7237052" cy="4727988"/>
          </a:xfrm>
        </p:spPr>
        <p:txBody>
          <a:bodyPr anchor="b">
            <a:normAutofit/>
          </a:bodyPr>
          <a:lstStyle/>
          <a:p>
            <a:r>
              <a:rPr lang="en-US" sz="7400"/>
              <a:t>Practical Applications and Benefits of Dbt Build</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928141097"/>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0EC38958-9A69-239A-BA79-2AEC73345F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4DADD07B-6D1D-B661-98B9-F3CEAEDECE6F}"/>
              </a:ext>
            </a:extLst>
          </p:cNvPr>
          <p:cNvSpPr>
            <a:spLocks noGrp="1"/>
          </p:cNvSpPr>
          <p:nvPr>
            <p:ph type="title"/>
          </p:nvPr>
        </p:nvSpPr>
        <p:spPr>
          <a:xfrm>
            <a:off x="6995160" y="978408"/>
            <a:ext cx="4745736" cy="1463040"/>
          </a:xfrm>
        </p:spPr>
        <p:txBody>
          <a:bodyPr vert="horz" lIns="91440" tIns="45720" rIns="91440" bIns="45720" rtlCol="0" anchor="t">
            <a:normAutofit/>
          </a:bodyPr>
          <a:lstStyle/>
          <a:p>
            <a:r>
              <a:rPr lang="en-US" b="1" kern="1200">
                <a:solidFill>
                  <a:schemeClr val="tx1"/>
                </a:solidFill>
                <a:latin typeface="+mj-lt"/>
                <a:ea typeface="+mj-ea"/>
                <a:cs typeface="+mj-cs"/>
              </a:rPr>
              <a:t>Agenda Overview</a:t>
            </a:r>
          </a:p>
        </p:txBody>
      </p:sp>
      <p:pic>
        <p:nvPicPr>
          <p:cNvPr id="5" name="Content Placeholder 4" descr="3d illustration">
            <a:extLst>
              <a:ext uri="{FF2B5EF4-FFF2-40B4-BE49-F238E27FC236}">
                <a16:creationId xmlns:a16="http://schemas.microsoft.com/office/drawing/2014/main" id="{5970F077-2B34-421C-BD8C-28612ECB35D1}"/>
              </a:ext>
            </a:extLst>
          </p:cNvPr>
          <p:cNvPicPr>
            <a:picLocks noGrp="1" noChangeAspect="1"/>
          </p:cNvPicPr>
          <p:nvPr>
            <p:ph sz="half" idx="1"/>
          </p:nvPr>
        </p:nvPicPr>
        <p:blipFill>
          <a:blip r:embed="rId3"/>
          <a:srcRect r="2411" b="-3"/>
          <a:stretch>
            <a:fillRect/>
          </a:stretch>
        </p:blipFill>
        <p:spPr>
          <a:xfrm>
            <a:off x="517868" y="508090"/>
            <a:ext cx="5705856" cy="5846990"/>
          </a:xfrm>
          <a:prstGeom prst="rect">
            <a:avLst/>
          </a:prstGeom>
        </p:spPr>
      </p:pic>
      <p:sp>
        <p:nvSpPr>
          <p:cNvPr id="14" name="Freeform: Shape 13">
            <a:extLst>
              <a:ext uri="{FF2B5EF4-FFF2-40B4-BE49-F238E27FC236}">
                <a16:creationId xmlns:a16="http://schemas.microsoft.com/office/drawing/2014/main" id="{6EC109E5-0396-8968-4F42-DFEC280363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16407" y="508090"/>
            <a:ext cx="4660733" cy="149279"/>
          </a:xfrm>
          <a:custGeom>
            <a:avLst/>
            <a:gdLst>
              <a:gd name="connsiteX0" fmla="*/ 0 w 6090847"/>
              <a:gd name="connsiteY0" fmla="*/ 0 h 149279"/>
              <a:gd name="connsiteX1" fmla="*/ 6090847 w 6090847"/>
              <a:gd name="connsiteY1" fmla="*/ 0 h 149279"/>
              <a:gd name="connsiteX2" fmla="*/ 6090847 w 6090847"/>
              <a:gd name="connsiteY2" fmla="*/ 149279 h 149279"/>
              <a:gd name="connsiteX3" fmla="*/ 0 w 6090847"/>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6090847" h="149279">
                <a:moveTo>
                  <a:pt x="0" y="0"/>
                </a:moveTo>
                <a:lnTo>
                  <a:pt x="6090847" y="0"/>
                </a:lnTo>
                <a:lnTo>
                  <a:pt x="6090847"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AF3D3090-F79D-47EC-CA60-D78BE28A13E8}"/>
              </a:ext>
            </a:extLst>
          </p:cNvPr>
          <p:cNvSpPr>
            <a:spLocks noGrp="1"/>
          </p:cNvSpPr>
          <p:nvPr>
            <p:ph sz="half" idx="2"/>
            <p:extLst>
              <p:ext uri="{E7BDC344-281C-4309-B0C6-D0EE65EED2A8}">
                <p202:designPr xmlns:p202="http://schemas.microsoft.com/office/powerpoint/2020/02/main">
                  <p202:designTagLst>
                    <p202:designTag name="ARCH:1:CLS" val="BulletedText"/>
                  </p202:designTagLst>
                </p202:designPr>
              </p:ext>
            </p:extLst>
          </p:nvPr>
        </p:nvSpPr>
        <p:spPr>
          <a:xfrm>
            <a:off x="6995160" y="2578608"/>
            <a:ext cx="4672584" cy="3767328"/>
          </a:xfrm>
        </p:spPr>
        <p:txBody>
          <a:bodyPr vert="horz" lIns="91440" tIns="45720" rIns="91440" bIns="45720" rtlCol="0">
            <a:normAutofit/>
          </a:bodyPr>
          <a:lstStyle/>
          <a:p>
            <a:r>
              <a:rPr lang="en-US"/>
              <a:t>Introduction to Dbt and Its Build Workflow</a:t>
            </a:r>
          </a:p>
          <a:p>
            <a:r>
              <a:rPr lang="en-US"/>
              <a:t>Detailed Breakdown of Dbt Build Components</a:t>
            </a:r>
          </a:p>
          <a:p>
            <a:r>
              <a:rPr lang="en-US"/>
              <a:t>Tests in Dbt: Ensuring Data Quality at Every Step</a:t>
            </a:r>
          </a:p>
          <a:p>
            <a:r>
              <a:rPr lang="en-US"/>
              <a:t>Executing Dbt Build in DAG Dependency Order</a:t>
            </a:r>
          </a:p>
          <a:p>
            <a:r>
              <a:rPr lang="en-US"/>
              <a:t>Practical Applications and Benefits of Dbt Build</a:t>
            </a:r>
          </a:p>
        </p:txBody>
      </p:sp>
    </p:spTree>
    <p:extLst>
      <p:ext uri="{BB962C8B-B14F-4D97-AF65-F5344CB8AC3E}">
        <p14:creationId xmlns:p14="http://schemas.microsoft.com/office/powerpoint/2010/main" val="10113780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B5BD5B45-9519-BECA-B83A-234BD8BFD09E}"/>
              </a:ext>
            </a:extLst>
          </p:cNvPr>
          <p:cNvSpPr>
            <a:spLocks noGrp="1"/>
          </p:cNvSpPr>
          <p:nvPr>
            <p:ph type="title"/>
          </p:nvPr>
        </p:nvSpPr>
        <p:spPr>
          <a:xfrm>
            <a:off x="521208" y="978408"/>
            <a:ext cx="3410712" cy="5376672"/>
          </a:xfrm>
        </p:spPr>
        <p:txBody>
          <a:bodyPr>
            <a:normAutofit/>
          </a:bodyPr>
          <a:lstStyle/>
          <a:p>
            <a:r>
              <a:rPr lang="en-US" sz="4000"/>
              <a:t>Improving Data Pipeline Efficiency and Transparency</a:t>
            </a:r>
          </a:p>
        </p:txBody>
      </p:sp>
      <p:graphicFrame>
        <p:nvGraphicFramePr>
          <p:cNvPr id="4" name="Content Placeholder 4">
            <a:extLst>
              <a:ext uri="{FF2B5EF4-FFF2-40B4-BE49-F238E27FC236}">
                <a16:creationId xmlns:a16="http://schemas.microsoft.com/office/drawing/2014/main" id="{200B1673-275B-40E1-BA4C-989222B21AD4}"/>
              </a:ext>
            </a:extLst>
          </p:cNvPr>
          <p:cNvGraphicFramePr>
            <a:graphicFrameLocks noGrp="1"/>
          </p:cNvGraphicFramePr>
          <p:nvPr>
            <p:ph idx="1"/>
            <p:extLst>
              <p:ext uri="{D42A27DB-BD31-4B8C-83A1-F6EECF244321}">
                <p14:modId xmlns:p14="http://schemas.microsoft.com/office/powerpoint/2010/main" val="2342210218"/>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32503797"/>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653AE3C-AC4F-907C-B473-B9A30D2150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1" name="Rectangle 10">
            <a:extLst>
              <a:ext uri="{FF2B5EF4-FFF2-40B4-BE49-F238E27FC236}">
                <a16:creationId xmlns:a16="http://schemas.microsoft.com/office/drawing/2014/main" id="{DC81933E-93BD-38CE-3C98-D10B2844C5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3412998"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3" name="Rectangle 12">
            <a:extLst>
              <a:ext uri="{FF2B5EF4-FFF2-40B4-BE49-F238E27FC236}">
                <a16:creationId xmlns:a16="http://schemas.microsoft.com/office/drawing/2014/main" id="{5B3B7A5C-39EE-77A0-28F9-DF51372312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6008" y="611650"/>
            <a:ext cx="7031736"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A4A21C7F-277C-B4E1-BB70-F732599C9314}"/>
              </a:ext>
            </a:extLst>
          </p:cNvPr>
          <p:cNvSpPr>
            <a:spLocks noGrp="1"/>
          </p:cNvSpPr>
          <p:nvPr>
            <p:ph type="title"/>
          </p:nvPr>
        </p:nvSpPr>
        <p:spPr>
          <a:xfrm>
            <a:off x="521208" y="978408"/>
            <a:ext cx="3410712" cy="5376672"/>
          </a:xfrm>
        </p:spPr>
        <p:txBody>
          <a:bodyPr>
            <a:normAutofit/>
          </a:bodyPr>
          <a:lstStyle/>
          <a:p>
            <a:r>
              <a:rPr lang="en-US" sz="4000"/>
              <a:t>Facilitating Collaboration in Analytics Engineering Teams</a:t>
            </a:r>
          </a:p>
        </p:txBody>
      </p:sp>
      <p:graphicFrame>
        <p:nvGraphicFramePr>
          <p:cNvPr id="4" name="Content Placeholder 4">
            <a:extLst>
              <a:ext uri="{FF2B5EF4-FFF2-40B4-BE49-F238E27FC236}">
                <a16:creationId xmlns:a16="http://schemas.microsoft.com/office/drawing/2014/main" id="{DE613C78-55CE-486A-B381-62D692A0A3FB}"/>
              </a:ext>
            </a:extLst>
          </p:cNvPr>
          <p:cNvGraphicFramePr>
            <a:graphicFrameLocks noGrp="1"/>
          </p:cNvGraphicFramePr>
          <p:nvPr>
            <p:ph idx="1"/>
            <p:extLst>
              <p:ext uri="{D42A27DB-BD31-4B8C-83A1-F6EECF244321}">
                <p14:modId xmlns:p14="http://schemas.microsoft.com/office/powerpoint/2010/main" val="4285103694"/>
              </p:ext>
              <p:ext uri="{E7BDC344-281C-4309-B0C6-D0EE65EED2A8}">
                <p202:designPr xmlns:p202="http://schemas.microsoft.com/office/powerpoint/2020/02/main">
                  <p202:designTagLst>
                    <p202:designTag name="ARCH:1:CLS" val="InformationBlock"/>
                    <p202:designTag name="ARCH:1:VSVAR" val="VisualTitledTextBox"/>
                  </p202:designTagLst>
                </p202:designPr>
              </p:ext>
            </p:extLst>
          </p:nvPr>
        </p:nvGraphicFramePr>
        <p:xfrm>
          <a:off x="4636008" y="1042416"/>
          <a:ext cx="7031736" cy="53126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5710621"/>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6AA93F4-09AA-6B87-238E-A10C3F582352}"/>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Real-World Examples of Dbt Build Workflow in Action</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9809E4D2-DA08-8C7F-3412-4D6C99CCA360}"/>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Effective Data Transformation</a:t>
            </a:r>
          </a:p>
          <a:p>
            <a:pPr marL="0" lvl="1" indent="0">
              <a:buFont typeface="Arial" panose="020B0604020202020204" pitchFamily="34" charset="0"/>
              <a:buNone/>
            </a:pPr>
            <a:r>
              <a:rPr lang="en-US" sz="1400"/>
              <a:t>Dbt build workflows streamline complex data transformation processes, improving efficiency and consistency in data projects.</a:t>
            </a:r>
          </a:p>
          <a:p>
            <a:pPr marL="0" indent="0">
              <a:spcBef>
                <a:spcPts val="2500"/>
              </a:spcBef>
              <a:buFont typeface="Arial" panose="020B0604020202020204" pitchFamily="34" charset="0"/>
              <a:buNone/>
            </a:pPr>
            <a:r>
              <a:rPr lang="en-US" sz="1400" b="1"/>
              <a:t>Faster Delivery Times</a:t>
            </a:r>
          </a:p>
          <a:p>
            <a:pPr marL="0" lvl="1" indent="0">
              <a:buFont typeface="Arial" panose="020B0604020202020204" pitchFamily="34" charset="0"/>
              <a:buNone/>
            </a:pPr>
            <a:r>
              <a:rPr lang="en-US" sz="1400"/>
              <a:t>Implementing dbt workflows enables organizations to deliver analytical data faster by automating repetitive tasks and reducing errors.</a:t>
            </a:r>
          </a:p>
          <a:p>
            <a:pPr marL="0" indent="0">
              <a:spcBef>
                <a:spcPts val="2500"/>
              </a:spcBef>
              <a:buFont typeface="Arial" panose="020B0604020202020204" pitchFamily="34" charset="0"/>
              <a:buNone/>
            </a:pPr>
            <a:r>
              <a:rPr lang="en-US" sz="1400" b="1"/>
              <a:t>Improved Data Quality</a:t>
            </a:r>
          </a:p>
          <a:p>
            <a:pPr marL="0" lvl="1" indent="0">
              <a:buFont typeface="Arial" panose="020B0604020202020204" pitchFamily="34" charset="0"/>
              <a:buNone/>
            </a:pPr>
            <a:r>
              <a:rPr lang="en-US" sz="1400"/>
              <a:t>Dbt workflows enhance data quality by enforcing testing and documentation throughout the data transformation lifecycle.</a:t>
            </a:r>
          </a:p>
        </p:txBody>
      </p:sp>
      <p:pic>
        <p:nvPicPr>
          <p:cNvPr id="5" name="Content Placeholder 4" descr="Cropped shot of young computer programmers working on source code">
            <a:extLst>
              <a:ext uri="{FF2B5EF4-FFF2-40B4-BE49-F238E27FC236}">
                <a16:creationId xmlns:a16="http://schemas.microsoft.com/office/drawing/2014/main" id="{B710F046-EA88-46D5-84C6-E262E06EF1AB}"/>
              </a:ext>
            </a:extLst>
          </p:cNvPr>
          <p:cNvPicPr>
            <a:picLocks noGrp="1" noChangeAspect="1"/>
          </p:cNvPicPr>
          <p:nvPr>
            <p:ph sz="half" idx="1"/>
          </p:nvPr>
        </p:nvPicPr>
        <p:blipFill>
          <a:blip r:embed="rId3"/>
          <a:srcRect l="42137" r="11265"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11555301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EF92585-7A99-6108-9663-8C59032742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0" name="Freeform: Shape 9">
            <a:extLst>
              <a:ext uri="{FF2B5EF4-FFF2-40B4-BE49-F238E27FC236}">
                <a16:creationId xmlns:a16="http://schemas.microsoft.com/office/drawing/2014/main" id="{C6D5B03A-B780-A698-DFA9-C9932F22DD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3845" y="3079474"/>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F854928A-BD15-E3C3-3AE3-287B68B039AF}"/>
              </a:ext>
            </a:extLst>
          </p:cNvPr>
          <p:cNvSpPr>
            <a:spLocks noGrp="1"/>
          </p:cNvSpPr>
          <p:nvPr>
            <p:ph type="title"/>
          </p:nvPr>
        </p:nvSpPr>
        <p:spPr>
          <a:xfrm>
            <a:off x="521208" y="1325880"/>
            <a:ext cx="11155680" cy="1408176"/>
          </a:xfrm>
        </p:spPr>
        <p:txBody>
          <a:bodyPr anchor="b">
            <a:normAutofit/>
          </a:bodyPr>
          <a:lstStyle/>
          <a:p>
            <a:r>
              <a:rPr lang="en-US" sz="6800"/>
              <a:t>Conclusion</a:t>
            </a:r>
          </a:p>
        </p:txBody>
      </p:sp>
      <p:graphicFrame>
        <p:nvGraphicFramePr>
          <p:cNvPr id="11" name="Content Placeholder 2">
            <a:extLst>
              <a:ext uri="{FF2B5EF4-FFF2-40B4-BE49-F238E27FC236}">
                <a16:creationId xmlns:a16="http://schemas.microsoft.com/office/drawing/2014/main" id="{6D60D328-79DF-53D3-30F2-FA77F96FAE9A}"/>
              </a:ext>
            </a:extLst>
          </p:cNvPr>
          <p:cNvGraphicFramePr>
            <a:graphicFrameLocks noGrp="1"/>
          </p:cNvGraphicFramePr>
          <p:nvPr>
            <p:ph idx="1"/>
            <p:extLst>
              <p:ext uri="{D42A27DB-BD31-4B8C-83A1-F6EECF244321}">
                <p14:modId xmlns:p14="http://schemas.microsoft.com/office/powerpoint/2010/main" val="729054282"/>
              </p:ext>
              <p:ext uri="{E7BDC344-281C-4309-B0C6-D0EE65EED2A8}">
                <p202:designPr xmlns:p202="http://schemas.microsoft.com/office/powerpoint/2020/02/main">
                  <p202:designTagLst>
                    <p202:designTag name="ARCH:1:CLS" val="InformationBlock"/>
                    <p202:designTag name="ARCH:1:VSVAR" val="TitledTextBox"/>
                  </p202:designTagLst>
                </p202:designPr>
              </p:ext>
            </p:extLst>
          </p:nvPr>
        </p:nvGraphicFramePr>
        <p:xfrm>
          <a:off x="521208" y="3785616"/>
          <a:ext cx="11155680" cy="24688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74309734"/>
      </p:ext>
    </p:extLst>
  </p:cSld>
  <p:clrMapOvr>
    <a:overrideClrMapping bg1="dk1" tx1="lt1" bg2="dk2" tx2="lt2" accent1="accent1" accent2="accent2" accent3="accent3" accent4="accent4" accent5="accent5" accent6="accent6" hlink="hlink" folHlink="folHlink"/>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a:extLst>
              <a:ext uri="{FF2B5EF4-FFF2-40B4-BE49-F238E27FC236}">
                <a16:creationId xmlns:a16="http://schemas.microsoft.com/office/drawing/2014/main" id="{E0B4B208-3E52-4DB6-25B1-B7539D66DD55}"/>
              </a:ext>
            </a:extLst>
          </p:cNvPr>
          <p:cNvGraphicFramePr>
            <a:graphicFrameLocks noGrp="1"/>
          </p:cNvGraphicFramePr>
          <p:nvPr>
            <p:ph idx="1"/>
            <p:extLst>
              <p:ext uri="{D42A27DB-BD31-4B8C-83A1-F6EECF244321}">
                <p14:modId xmlns:p14="http://schemas.microsoft.com/office/powerpoint/2010/main" val="280010332"/>
              </p:ext>
            </p:extLst>
          </p:nvPr>
        </p:nvGraphicFramePr>
        <p:xfrm>
          <a:off x="520700" y="2578100"/>
          <a:ext cx="11156950" cy="37671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Rectangle 1">
            <a:extLst>
              <a:ext uri="{FF2B5EF4-FFF2-40B4-BE49-F238E27FC236}">
                <a16:creationId xmlns:a16="http://schemas.microsoft.com/office/drawing/2014/main" id="{10FFCA36-7048-3A6B-CD9E-8BF51A47BA23}"/>
              </a:ext>
            </a:extLst>
          </p:cNvPr>
          <p:cNvSpPr>
            <a:spLocks noGrp="1" noChangeArrowheads="1"/>
          </p:cNvSpPr>
          <p:nvPr>
            <p:ph type="title"/>
          </p:nvPr>
        </p:nvSpPr>
        <p:spPr bwMode="auto">
          <a:xfrm>
            <a:off x="521208" y="1479096"/>
            <a:ext cx="109568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a:ln>
                  <a:noFill/>
                </a:ln>
                <a:solidFill>
                  <a:schemeClr val="tx1"/>
                </a:solidFill>
                <a:effectLst/>
                <a:latin typeface="Abadi" panose="020B0604020104020204" pitchFamily="34" charset="0"/>
              </a:rPr>
              <a:t>dbt build = </a:t>
            </a:r>
            <a:r>
              <a:rPr kumimoji="0" lang="en-US" altLang="en-US" sz="2400" b="1" i="0" u="none" strike="noStrike" cap="none" normalizeH="0" baseline="0">
                <a:ln>
                  <a:noFill/>
                </a:ln>
                <a:solidFill>
                  <a:schemeClr val="tx1"/>
                </a:solidFill>
                <a:effectLst/>
                <a:latin typeface="Abadi" panose="020B0604020104020204" pitchFamily="34" charset="0"/>
              </a:rPr>
              <a:t>(seeds + snapshots + models + tests)</a:t>
            </a:r>
            <a:r>
              <a:rPr kumimoji="0" lang="en-US" altLang="en-US" sz="2400" b="0" i="0" u="none" strike="noStrike" cap="none" normalizeH="0" baseline="0">
                <a:ln>
                  <a:noFill/>
                </a:ln>
                <a:solidFill>
                  <a:schemeClr val="tx1"/>
                </a:solidFill>
                <a:effectLst/>
                <a:latin typeface="Abadi" panose="020B0604020104020204" pitchFamily="34" charset="0"/>
              </a:rPr>
              <a:t> run </a:t>
            </a:r>
            <a:r>
              <a:rPr kumimoji="0" lang="en-US" altLang="en-US" sz="2400" b="1" i="0" u="none" strike="noStrike" cap="none" normalizeH="0" baseline="0">
                <a:ln>
                  <a:noFill/>
                </a:ln>
                <a:solidFill>
                  <a:schemeClr val="tx1"/>
                </a:solidFill>
                <a:effectLst/>
                <a:latin typeface="Abadi" panose="020B0604020104020204" pitchFamily="34" charset="0"/>
              </a:rPr>
              <a:t>in DAG (dependency) order</a:t>
            </a:r>
            <a:r>
              <a:rPr kumimoji="0" lang="en-US" altLang="en-US" sz="2400" b="0" i="0" u="none" strike="noStrike" cap="none" normalizeH="0" baseline="0">
                <a:ln>
                  <a:noFill/>
                </a:ln>
                <a:solidFill>
                  <a:schemeClr val="tx1"/>
                </a:solidFill>
                <a:effectLst/>
                <a:latin typeface="Abadi" panose="020B0604020104020204" pitchFamily="34" charset="0"/>
              </a:rPr>
              <a:t>. </a:t>
            </a:r>
          </a:p>
        </p:txBody>
      </p:sp>
    </p:spTree>
    <p:extLst>
      <p:ext uri="{BB962C8B-B14F-4D97-AF65-F5344CB8AC3E}">
        <p14:creationId xmlns:p14="http://schemas.microsoft.com/office/powerpoint/2010/main" val="9222834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A685A6-DF28-3AA4-DC5B-8EFF1720256F}"/>
              </a:ext>
            </a:extLst>
          </p:cNvPr>
          <p:cNvSpPr>
            <a:spLocks noGrp="1"/>
          </p:cNvSpPr>
          <p:nvPr>
            <p:ph type="title"/>
          </p:nvPr>
        </p:nvSpPr>
        <p:spPr/>
        <p:txBody>
          <a:bodyPr>
            <a:normAutofit/>
          </a:bodyPr>
          <a:lstStyle/>
          <a:p>
            <a:r>
              <a:rPr lang="en-US" altLang="en-US" sz="2400" b="0">
                <a:latin typeface="Abadi" panose="020B0604020104020204" pitchFamily="34" charset="0"/>
              </a:rPr>
              <a:t>dbt build = </a:t>
            </a:r>
            <a:r>
              <a:rPr lang="en-US" altLang="en-US" sz="2400">
                <a:latin typeface="Abadi" panose="020B0604020104020204" pitchFamily="34" charset="0"/>
              </a:rPr>
              <a:t>(seeds + snapshots + models + tests)</a:t>
            </a:r>
            <a:r>
              <a:rPr lang="en-US" altLang="en-US" sz="2400" b="0">
                <a:latin typeface="Abadi" panose="020B0604020104020204" pitchFamily="34" charset="0"/>
              </a:rPr>
              <a:t> run </a:t>
            </a:r>
            <a:r>
              <a:rPr lang="en-US" altLang="en-US" sz="2400">
                <a:latin typeface="Abadi" panose="020B0604020104020204" pitchFamily="34" charset="0"/>
              </a:rPr>
              <a:t>in DAG (dependency) order</a:t>
            </a:r>
            <a:r>
              <a:rPr lang="en-US" altLang="en-US" sz="2400" b="0">
                <a:latin typeface="Abadi" panose="020B0604020104020204" pitchFamily="34" charset="0"/>
              </a:rPr>
              <a:t>. </a:t>
            </a:r>
            <a:endParaRPr lang="en-US" sz="2400"/>
          </a:p>
        </p:txBody>
      </p:sp>
      <p:sp>
        <p:nvSpPr>
          <p:cNvPr id="3" name="Content Placeholder 2">
            <a:extLst>
              <a:ext uri="{FF2B5EF4-FFF2-40B4-BE49-F238E27FC236}">
                <a16:creationId xmlns:a16="http://schemas.microsoft.com/office/drawing/2014/main" id="{C28AA8B9-F808-938B-432F-0E42F7DC2E4B}"/>
              </a:ext>
            </a:extLst>
          </p:cNvPr>
          <p:cNvSpPr>
            <a:spLocks noGrp="1"/>
          </p:cNvSpPr>
          <p:nvPr>
            <p:ph idx="1"/>
          </p:nvPr>
        </p:nvSpPr>
        <p:spPr/>
        <p:txBody>
          <a:bodyPr>
            <a:normAutofit/>
          </a:bodyPr>
          <a:lstStyle/>
          <a:p>
            <a:pPr marL="342900" lvl="0" indent="-342900">
              <a:buFont typeface="+mj-lt"/>
              <a:buAutoNum type="arabicPeriod"/>
            </a:pPr>
            <a:r>
              <a:rPr lang="en-US" b="1">
                <a:solidFill>
                  <a:srgbClr val="0070C0"/>
                </a:solidFill>
              </a:rPr>
              <a:t>Loads</a:t>
            </a:r>
            <a:r>
              <a:rPr lang="en-US"/>
              <a:t> &amp; </a:t>
            </a:r>
            <a:r>
              <a:rPr lang="en-US" b="1">
                <a:solidFill>
                  <a:srgbClr val="0070C0"/>
                </a:solidFill>
              </a:rPr>
              <a:t>Parses</a:t>
            </a:r>
            <a:r>
              <a:rPr lang="en-US"/>
              <a:t> Project</a:t>
            </a:r>
          </a:p>
          <a:p>
            <a:pPr marL="342900" lvl="0" indent="-342900">
              <a:buFont typeface="+mj-lt"/>
              <a:buAutoNum type="arabicPeriod"/>
            </a:pPr>
            <a:r>
              <a:rPr lang="en-US"/>
              <a:t>Builds a </a:t>
            </a:r>
            <a:r>
              <a:rPr lang="en-US" b="1">
                <a:solidFill>
                  <a:srgbClr val="0070C0"/>
                </a:solidFill>
              </a:rPr>
              <a:t>dependency graph</a:t>
            </a:r>
          </a:p>
          <a:p>
            <a:pPr marL="342900" lvl="0" indent="-342900">
              <a:buFont typeface="+mj-lt"/>
              <a:buAutoNum type="arabicPeriod"/>
            </a:pPr>
            <a:r>
              <a:rPr lang="en-US" b="1">
                <a:solidFill>
                  <a:srgbClr val="0070C0"/>
                </a:solidFill>
              </a:rPr>
              <a:t>Selects nodes </a:t>
            </a:r>
            <a:r>
              <a:rPr lang="en-US"/>
              <a:t>(--select/--exclude)</a:t>
            </a:r>
          </a:p>
          <a:p>
            <a:pPr marL="342900" lvl="0" indent="-342900">
              <a:buFont typeface="+mj-lt"/>
              <a:buAutoNum type="arabicPeriod"/>
            </a:pPr>
            <a:r>
              <a:rPr lang="en-US" b="1"/>
              <a:t>Compiles</a:t>
            </a:r>
            <a:r>
              <a:rPr lang="en-US"/>
              <a:t> </a:t>
            </a:r>
            <a:r>
              <a:rPr lang="en-US" b="1">
                <a:solidFill>
                  <a:srgbClr val="0070C0"/>
                </a:solidFill>
              </a:rPr>
              <a:t>SQL</a:t>
            </a:r>
            <a:r>
              <a:rPr lang="en-US"/>
              <a:t> (</a:t>
            </a:r>
            <a:r>
              <a:rPr lang="en-US" b="1">
                <a:solidFill>
                  <a:srgbClr val="0070C0"/>
                </a:solidFill>
              </a:rPr>
              <a:t>macros</a:t>
            </a:r>
            <a:r>
              <a:rPr lang="en-US"/>
              <a:t>, </a:t>
            </a:r>
            <a:r>
              <a:rPr lang="en-US" b="1">
                <a:solidFill>
                  <a:srgbClr val="0070C0"/>
                </a:solidFill>
              </a:rPr>
              <a:t>Jinja</a:t>
            </a:r>
            <a:r>
              <a:rPr lang="en-US"/>
              <a:t>, </a:t>
            </a:r>
            <a:r>
              <a:rPr lang="en-US" b="1">
                <a:solidFill>
                  <a:srgbClr val="0070C0"/>
                </a:solidFill>
              </a:rPr>
              <a:t>refs</a:t>
            </a:r>
            <a:r>
              <a:rPr lang="en-US"/>
              <a:t>)</a:t>
            </a:r>
          </a:p>
          <a:p>
            <a:pPr marL="342900" lvl="0" indent="-342900">
              <a:buFont typeface="+mj-lt"/>
              <a:buAutoNum type="arabicPeriod"/>
            </a:pPr>
            <a:r>
              <a:rPr lang="en-US" b="1">
                <a:solidFill>
                  <a:srgbClr val="0070C0"/>
                </a:solidFill>
              </a:rPr>
              <a:t>Executes</a:t>
            </a:r>
            <a:r>
              <a:rPr lang="en-US"/>
              <a:t> </a:t>
            </a:r>
            <a:r>
              <a:rPr lang="en-US" b="1">
                <a:solidFill>
                  <a:srgbClr val="0070C0"/>
                </a:solidFill>
              </a:rPr>
              <a:t>nodes</a:t>
            </a:r>
            <a:r>
              <a:rPr lang="en-US"/>
              <a:t> by </a:t>
            </a:r>
            <a:r>
              <a:rPr lang="en-US" b="1">
                <a:solidFill>
                  <a:srgbClr val="0070C0"/>
                </a:solidFill>
              </a:rPr>
              <a:t>materialization</a:t>
            </a:r>
            <a:r>
              <a:rPr lang="en-US"/>
              <a:t> on your </a:t>
            </a:r>
            <a:r>
              <a:rPr lang="en-US" b="1">
                <a:solidFill>
                  <a:srgbClr val="0070C0"/>
                </a:solidFill>
              </a:rPr>
              <a:t>warehouse</a:t>
            </a:r>
            <a:r>
              <a:rPr lang="en-US"/>
              <a:t>, with </a:t>
            </a:r>
            <a:r>
              <a:rPr lang="en-US" b="1">
                <a:solidFill>
                  <a:srgbClr val="0070C0"/>
                </a:solidFill>
              </a:rPr>
              <a:t>concurrency</a:t>
            </a:r>
          </a:p>
          <a:p>
            <a:pPr marL="342900" lvl="0" indent="-342900">
              <a:buFont typeface="+mj-lt"/>
              <a:buAutoNum type="arabicPeriod"/>
            </a:pPr>
            <a:r>
              <a:rPr lang="en-US"/>
              <a:t>Runs </a:t>
            </a:r>
            <a:r>
              <a:rPr lang="en-US" b="1">
                <a:solidFill>
                  <a:srgbClr val="0070C0"/>
                </a:solidFill>
              </a:rPr>
              <a:t>tests</a:t>
            </a:r>
            <a:r>
              <a:rPr lang="en-US"/>
              <a:t> after their upstream nodes</a:t>
            </a:r>
          </a:p>
          <a:p>
            <a:pPr marL="342900" lvl="0" indent="-342900">
              <a:buFont typeface="+mj-lt"/>
              <a:buAutoNum type="arabicPeriod"/>
            </a:pPr>
            <a:r>
              <a:rPr lang="en-US"/>
              <a:t>Writes </a:t>
            </a:r>
            <a:r>
              <a:rPr lang="en-US" b="1">
                <a:solidFill>
                  <a:srgbClr val="0070C0"/>
                </a:solidFill>
              </a:rPr>
              <a:t>artifacts</a:t>
            </a:r>
            <a:r>
              <a:rPr lang="en-US"/>
              <a:t> (</a:t>
            </a:r>
            <a:r>
              <a:rPr lang="en-US" b="1">
                <a:solidFill>
                  <a:srgbClr val="0070C0"/>
                </a:solidFill>
              </a:rPr>
              <a:t>manifest</a:t>
            </a:r>
            <a:r>
              <a:rPr lang="en-US"/>
              <a:t>, </a:t>
            </a:r>
            <a:r>
              <a:rPr lang="en-US" b="1">
                <a:solidFill>
                  <a:srgbClr val="0070C0"/>
                </a:solidFill>
              </a:rPr>
              <a:t>run_results</a:t>
            </a:r>
            <a:r>
              <a:rPr lang="en-US"/>
              <a:t>) to target</a:t>
            </a:r>
          </a:p>
          <a:p>
            <a:pPr marL="342900" indent="-342900">
              <a:buFont typeface="+mj-lt"/>
              <a:buAutoNum type="arabicPeriod"/>
            </a:pPr>
            <a:endParaRPr lang="en-US"/>
          </a:p>
        </p:txBody>
      </p:sp>
    </p:spTree>
    <p:extLst>
      <p:ext uri="{BB962C8B-B14F-4D97-AF65-F5344CB8AC3E}">
        <p14:creationId xmlns:p14="http://schemas.microsoft.com/office/powerpoint/2010/main" val="2800326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1821B-9ADA-4BAD-4545-F99C8CD53E60}"/>
              </a:ext>
            </a:extLst>
          </p:cNvPr>
          <p:cNvSpPr>
            <a:spLocks noGrp="1"/>
          </p:cNvSpPr>
          <p:nvPr>
            <p:ph type="title"/>
          </p:nvPr>
        </p:nvSpPr>
        <p:spPr>
          <a:xfrm>
            <a:off x="515112" y="72973"/>
            <a:ext cx="11155680" cy="527663"/>
          </a:xfrm>
        </p:spPr>
        <p:txBody>
          <a:bodyPr>
            <a:normAutofit/>
          </a:bodyPr>
          <a:lstStyle/>
          <a:p>
            <a:r>
              <a:rPr lang="en-US" sz="2400">
                <a:latin typeface="Aptos" panose="020B0004020202020204" pitchFamily="34" charset="0"/>
              </a:rPr>
              <a:t>1) Load &amp; parse the project</a:t>
            </a:r>
          </a:p>
        </p:txBody>
      </p:sp>
      <p:sp>
        <p:nvSpPr>
          <p:cNvPr id="3" name="Content Placeholder 2">
            <a:extLst>
              <a:ext uri="{FF2B5EF4-FFF2-40B4-BE49-F238E27FC236}">
                <a16:creationId xmlns:a16="http://schemas.microsoft.com/office/drawing/2014/main" id="{C15BC42A-6C3B-16FE-79A4-DB634E50C429}"/>
              </a:ext>
            </a:extLst>
          </p:cNvPr>
          <p:cNvSpPr>
            <a:spLocks noGrp="1"/>
          </p:cNvSpPr>
          <p:nvPr>
            <p:ph idx="1"/>
          </p:nvPr>
        </p:nvSpPr>
        <p:spPr>
          <a:xfrm>
            <a:off x="521208" y="968188"/>
            <a:ext cx="7659086" cy="5377748"/>
          </a:xfrm>
        </p:spPr>
        <p:txBody>
          <a:bodyPr>
            <a:normAutofit/>
          </a:bodyPr>
          <a:lstStyle/>
          <a:p>
            <a:pPr>
              <a:spcBef>
                <a:spcPts val="1200"/>
              </a:spcBef>
              <a:spcAft>
                <a:spcPts val="1200"/>
              </a:spcAft>
              <a:buFont typeface="Wingdings" panose="05000000000000000000" pitchFamily="2" charset="2"/>
              <a:buChar char="q"/>
            </a:pPr>
            <a:r>
              <a:rPr lang="en-US" sz="1600">
                <a:latin typeface="Aptos" panose="020B0004020202020204" pitchFamily="34" charset="0"/>
              </a:rPr>
              <a:t>Reads </a:t>
            </a:r>
            <a:r>
              <a:rPr lang="en-US" sz="1600" b="1">
                <a:solidFill>
                  <a:srgbClr val="0070C0"/>
                </a:solidFill>
                <a:latin typeface="Aptos" panose="020B0004020202020204" pitchFamily="34" charset="0"/>
              </a:rPr>
              <a:t>dbt_project.yml</a:t>
            </a:r>
            <a:r>
              <a:rPr lang="en-US" sz="1600">
                <a:latin typeface="Aptos" panose="020B0004020202020204" pitchFamily="34" charset="0"/>
              </a:rPr>
              <a:t>, </a:t>
            </a:r>
            <a:r>
              <a:rPr lang="en-US" sz="1600" b="1">
                <a:solidFill>
                  <a:srgbClr val="0070C0"/>
                </a:solidFill>
                <a:latin typeface="Aptos" panose="020B0004020202020204" pitchFamily="34" charset="0"/>
              </a:rPr>
              <a:t>packages.yml</a:t>
            </a:r>
            <a:r>
              <a:rPr lang="en-US" sz="1600">
                <a:latin typeface="Aptos" panose="020B0004020202020204" pitchFamily="34" charset="0"/>
              </a:rPr>
              <a:t>, all </a:t>
            </a:r>
            <a:r>
              <a:rPr lang="en-US" sz="1600" b="1">
                <a:solidFill>
                  <a:srgbClr val="0070C0"/>
                </a:solidFill>
                <a:latin typeface="Aptos" panose="020B0004020202020204" pitchFamily="34" charset="0"/>
              </a:rPr>
              <a:t>models/*, macros/*, snapshots/*, tests/*, seeds/*.</a:t>
            </a:r>
          </a:p>
          <a:p>
            <a:pPr>
              <a:spcBef>
                <a:spcPts val="1200"/>
              </a:spcBef>
              <a:spcAft>
                <a:spcPts val="1200"/>
              </a:spcAft>
              <a:buFont typeface="Wingdings" panose="05000000000000000000" pitchFamily="2" charset="2"/>
              <a:buChar char="q"/>
            </a:pPr>
            <a:r>
              <a:rPr lang="en-US" sz="1600">
                <a:latin typeface="Aptos" panose="020B0004020202020204" pitchFamily="34" charset="0"/>
              </a:rPr>
              <a:t>Expands </a:t>
            </a:r>
            <a:r>
              <a:rPr lang="en-US" sz="1600" b="1">
                <a:latin typeface="Aptos" panose="020B0004020202020204" pitchFamily="34" charset="0"/>
              </a:rPr>
              <a:t>Jinja</a:t>
            </a:r>
            <a:r>
              <a:rPr lang="en-US" sz="1600">
                <a:latin typeface="Aptos" panose="020B0004020202020204" pitchFamily="34" charset="0"/>
              </a:rPr>
              <a:t>, </a:t>
            </a:r>
            <a:r>
              <a:rPr lang="en-US" sz="1600" b="1">
                <a:latin typeface="Aptos" panose="020B0004020202020204" pitchFamily="34" charset="0"/>
              </a:rPr>
              <a:t>loads macros </a:t>
            </a:r>
            <a:r>
              <a:rPr lang="en-US" sz="1600">
                <a:latin typeface="Aptos" panose="020B0004020202020204" pitchFamily="34" charset="0"/>
              </a:rPr>
              <a:t>(including adapter-specific ones for Snowflake), </a:t>
            </a:r>
          </a:p>
          <a:p>
            <a:pPr>
              <a:spcBef>
                <a:spcPts val="1200"/>
              </a:spcBef>
              <a:spcAft>
                <a:spcPts val="1200"/>
              </a:spcAft>
              <a:buFont typeface="Wingdings" panose="05000000000000000000" pitchFamily="2" charset="2"/>
              <a:buChar char="q"/>
            </a:pPr>
            <a:r>
              <a:rPr lang="en-US" sz="1600">
                <a:latin typeface="Aptos" panose="020B0004020202020204" pitchFamily="34" charset="0"/>
              </a:rPr>
              <a:t>interprets </a:t>
            </a:r>
            <a:r>
              <a:rPr lang="en-US" sz="1600" b="1">
                <a:solidFill>
                  <a:srgbClr val="0070C0"/>
                </a:solidFill>
                <a:latin typeface="Aptos" panose="020B0004020202020204" pitchFamily="34" charset="0"/>
              </a:rPr>
              <a:t>config() </a:t>
            </a:r>
            <a:r>
              <a:rPr lang="en-US" sz="1600">
                <a:latin typeface="Aptos" panose="020B0004020202020204" pitchFamily="34" charset="0"/>
              </a:rPr>
              <a:t>blocks, </a:t>
            </a:r>
            <a:r>
              <a:rPr lang="en-US" sz="1600" b="1">
                <a:solidFill>
                  <a:srgbClr val="0070C0"/>
                </a:solidFill>
                <a:latin typeface="Aptos" panose="020B0004020202020204" pitchFamily="34" charset="0"/>
              </a:rPr>
              <a:t>vars</a:t>
            </a:r>
            <a:r>
              <a:rPr lang="en-US" sz="1600">
                <a:latin typeface="Aptos" panose="020B0004020202020204" pitchFamily="34" charset="0"/>
              </a:rPr>
              <a:t>, and </a:t>
            </a:r>
            <a:r>
              <a:rPr lang="en-US" sz="1600" b="1">
                <a:latin typeface="Aptos" panose="020B0004020202020204" pitchFamily="34" charset="0"/>
              </a:rPr>
              <a:t>env vars</a:t>
            </a:r>
            <a:r>
              <a:rPr lang="en-US" sz="1600">
                <a:latin typeface="Aptos" panose="020B0004020202020204" pitchFamily="34" charset="0"/>
              </a:rPr>
              <a:t>.</a:t>
            </a:r>
          </a:p>
          <a:p>
            <a:pPr>
              <a:spcBef>
                <a:spcPts val="1200"/>
              </a:spcBef>
              <a:spcAft>
                <a:spcPts val="1200"/>
              </a:spcAft>
              <a:buFont typeface="Wingdings" panose="05000000000000000000" pitchFamily="2" charset="2"/>
              <a:buChar char="q"/>
            </a:pPr>
            <a:r>
              <a:rPr lang="en-US" sz="1600">
                <a:latin typeface="Aptos" panose="020B0004020202020204" pitchFamily="34" charset="0"/>
              </a:rPr>
              <a:t>Resolves </a:t>
            </a:r>
            <a:r>
              <a:rPr lang="en-US" sz="1600" b="1">
                <a:solidFill>
                  <a:srgbClr val="0070C0"/>
                </a:solidFill>
                <a:latin typeface="Aptos" panose="020B0004020202020204" pitchFamily="34" charset="0"/>
              </a:rPr>
              <a:t>ref() </a:t>
            </a:r>
            <a:r>
              <a:rPr lang="en-US" sz="1600">
                <a:latin typeface="Aptos" panose="020B0004020202020204" pitchFamily="34" charset="0"/>
              </a:rPr>
              <a:t>and </a:t>
            </a:r>
            <a:r>
              <a:rPr lang="en-US" sz="1600" b="1">
                <a:solidFill>
                  <a:srgbClr val="0070C0"/>
                </a:solidFill>
                <a:latin typeface="Aptos" panose="020B0004020202020204" pitchFamily="34" charset="0"/>
              </a:rPr>
              <a:t>source() </a:t>
            </a:r>
            <a:r>
              <a:rPr lang="en-US" sz="1600">
                <a:latin typeface="Aptos" panose="020B0004020202020204" pitchFamily="34" charset="0"/>
              </a:rPr>
              <a:t>to fully-qualified relations using your </a:t>
            </a:r>
            <a:r>
              <a:rPr lang="en-US" sz="1600" b="1">
                <a:latin typeface="Aptos" panose="020B0004020202020204" pitchFamily="34" charset="0"/>
              </a:rPr>
              <a:t>adapter</a:t>
            </a:r>
            <a:r>
              <a:rPr lang="en-US" sz="1600">
                <a:latin typeface="Aptos" panose="020B0004020202020204" pitchFamily="34" charset="0"/>
              </a:rPr>
              <a:t> (</a:t>
            </a:r>
            <a:r>
              <a:rPr lang="en-US" sz="1600" b="1">
                <a:latin typeface="Aptos" panose="020B0004020202020204" pitchFamily="34" charset="0"/>
              </a:rPr>
              <a:t>database</a:t>
            </a:r>
            <a:r>
              <a:rPr lang="en-US" sz="1600">
                <a:latin typeface="Aptos" panose="020B0004020202020204" pitchFamily="34" charset="0"/>
              </a:rPr>
              <a:t>, </a:t>
            </a:r>
            <a:r>
              <a:rPr lang="en-US" sz="1600" b="1">
                <a:latin typeface="Aptos" panose="020B0004020202020204" pitchFamily="34" charset="0"/>
              </a:rPr>
              <a:t>schema naming rules</a:t>
            </a:r>
            <a:r>
              <a:rPr lang="en-US" sz="1600">
                <a:latin typeface="Aptos" panose="020B0004020202020204" pitchFamily="34" charset="0"/>
              </a:rPr>
              <a:t>, and—if you overrode it—</a:t>
            </a:r>
            <a:r>
              <a:rPr lang="en-US" sz="1600" b="1">
                <a:solidFill>
                  <a:srgbClr val="0070C0"/>
                </a:solidFill>
                <a:latin typeface="Aptos" panose="020B0004020202020204" pitchFamily="34" charset="0"/>
              </a:rPr>
              <a:t>generate_schema_name</a:t>
            </a:r>
            <a:r>
              <a:rPr lang="en-US" sz="1600">
                <a:latin typeface="Aptos" panose="020B0004020202020204" pitchFamily="34" charset="0"/>
              </a:rPr>
              <a:t>).</a:t>
            </a:r>
          </a:p>
          <a:p>
            <a:pPr>
              <a:spcBef>
                <a:spcPts val="1200"/>
              </a:spcBef>
              <a:spcAft>
                <a:spcPts val="1200"/>
              </a:spcAft>
              <a:buFont typeface="Wingdings" panose="05000000000000000000" pitchFamily="2" charset="2"/>
              <a:buChar char="q"/>
            </a:pPr>
            <a:endParaRPr lang="en-US" sz="1600">
              <a:latin typeface="Aptos" panose="020B0004020202020204" pitchFamily="34" charset="0"/>
            </a:endParaRPr>
          </a:p>
          <a:p>
            <a:pPr marL="0" indent="0">
              <a:spcBef>
                <a:spcPts val="1200"/>
              </a:spcBef>
              <a:spcAft>
                <a:spcPts val="1200"/>
              </a:spcAft>
              <a:buNone/>
            </a:pPr>
            <a:r>
              <a:rPr lang="en-US" sz="1600">
                <a:latin typeface="Aptos" panose="020B0004020202020204" pitchFamily="34" charset="0"/>
              </a:rPr>
              <a:t>👉 </a:t>
            </a:r>
            <a:r>
              <a:rPr lang="en-US" sz="1600" b="1">
                <a:latin typeface="Aptos" panose="020B0004020202020204" pitchFamily="34" charset="0"/>
              </a:rPr>
              <a:t>Snowflake note</a:t>
            </a:r>
            <a:r>
              <a:rPr lang="en-US" sz="1600">
                <a:latin typeface="Aptos" panose="020B0004020202020204" pitchFamily="34" charset="0"/>
              </a:rPr>
              <a:t>: If you use a macro like </a:t>
            </a:r>
            <a:r>
              <a:rPr lang="en-US" sz="1600" b="1">
                <a:solidFill>
                  <a:srgbClr val="0070C0"/>
                </a:solidFill>
                <a:latin typeface="Aptos" panose="020B0004020202020204" pitchFamily="34" charset="0"/>
              </a:rPr>
              <a:t>generate_schema_name</a:t>
            </a:r>
            <a:r>
              <a:rPr lang="en-US" sz="1600">
                <a:latin typeface="Aptos" panose="020B0004020202020204" pitchFamily="34" charset="0"/>
              </a:rPr>
              <a:t>, dbt computes names like </a:t>
            </a:r>
            <a:r>
              <a:rPr lang="en-US" sz="1600" b="1">
                <a:solidFill>
                  <a:srgbClr val="0070C0"/>
                </a:solidFill>
                <a:latin typeface="Aptos" panose="020B0004020202020204" pitchFamily="34" charset="0"/>
              </a:rPr>
              <a:t>DEV__stg</a:t>
            </a:r>
            <a:r>
              <a:rPr lang="en-US" sz="1600">
                <a:latin typeface="Aptos" panose="020B0004020202020204" pitchFamily="34" charset="0"/>
              </a:rPr>
              <a:t>, </a:t>
            </a:r>
            <a:r>
              <a:rPr lang="en-US" sz="1600" b="1">
                <a:solidFill>
                  <a:srgbClr val="0070C0"/>
                </a:solidFill>
                <a:latin typeface="Aptos" panose="020B0004020202020204" pitchFamily="34" charset="0"/>
              </a:rPr>
              <a:t>DEV__mart </a:t>
            </a:r>
            <a:r>
              <a:rPr lang="en-US" sz="1600">
                <a:latin typeface="Aptos" panose="020B0004020202020204" pitchFamily="34" charset="0"/>
              </a:rPr>
              <a:t>here, so every relation is consistently targeted.</a:t>
            </a:r>
          </a:p>
        </p:txBody>
      </p:sp>
      <p:pic>
        <p:nvPicPr>
          <p:cNvPr id="6" name="Picture 5">
            <a:extLst>
              <a:ext uri="{FF2B5EF4-FFF2-40B4-BE49-F238E27FC236}">
                <a16:creationId xmlns:a16="http://schemas.microsoft.com/office/drawing/2014/main" id="{B19C7AAC-ED84-3C42-B36A-89AE2480A357}"/>
              </a:ext>
            </a:extLst>
          </p:cNvPr>
          <p:cNvPicPr>
            <a:picLocks noChangeAspect="1"/>
          </p:cNvPicPr>
          <p:nvPr/>
        </p:nvPicPr>
        <p:blipFill>
          <a:blip r:embed="rId2"/>
          <a:stretch>
            <a:fillRect/>
          </a:stretch>
        </p:blipFill>
        <p:spPr>
          <a:xfrm>
            <a:off x="8569372" y="830491"/>
            <a:ext cx="3101420" cy="5879592"/>
          </a:xfrm>
          <a:prstGeom prst="rect">
            <a:avLst/>
          </a:prstGeom>
        </p:spPr>
      </p:pic>
    </p:spTree>
    <p:extLst>
      <p:ext uri="{BB962C8B-B14F-4D97-AF65-F5344CB8AC3E}">
        <p14:creationId xmlns:p14="http://schemas.microsoft.com/office/powerpoint/2010/main" val="360970600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55D9E-0E31-B9B1-31FF-6EB954142CE1}"/>
              </a:ext>
            </a:extLst>
          </p:cNvPr>
          <p:cNvSpPr>
            <a:spLocks noGrp="1"/>
          </p:cNvSpPr>
          <p:nvPr>
            <p:ph type="title"/>
          </p:nvPr>
        </p:nvSpPr>
        <p:spPr>
          <a:xfrm>
            <a:off x="518160" y="126762"/>
            <a:ext cx="11155680" cy="325956"/>
          </a:xfrm>
        </p:spPr>
        <p:txBody>
          <a:bodyPr>
            <a:normAutofit fontScale="90000"/>
          </a:bodyPr>
          <a:lstStyle/>
          <a:p>
            <a:r>
              <a:rPr lang="en-US" sz="2400">
                <a:latin typeface="Aptos" panose="020B0004020202020204" pitchFamily="34" charset="0"/>
              </a:rPr>
              <a:t>dbt_project.yml</a:t>
            </a:r>
          </a:p>
        </p:txBody>
      </p:sp>
      <p:pic>
        <p:nvPicPr>
          <p:cNvPr id="5" name="Picture 4">
            <a:extLst>
              <a:ext uri="{FF2B5EF4-FFF2-40B4-BE49-F238E27FC236}">
                <a16:creationId xmlns:a16="http://schemas.microsoft.com/office/drawing/2014/main" id="{AC3BAF0D-9B8D-29F2-F3C1-3ECD73B9C987}"/>
              </a:ext>
            </a:extLst>
          </p:cNvPr>
          <p:cNvPicPr>
            <a:picLocks noChangeAspect="1"/>
          </p:cNvPicPr>
          <p:nvPr/>
        </p:nvPicPr>
        <p:blipFill>
          <a:blip r:embed="rId2"/>
          <a:stretch>
            <a:fillRect/>
          </a:stretch>
        </p:blipFill>
        <p:spPr>
          <a:xfrm>
            <a:off x="1925812" y="893960"/>
            <a:ext cx="8340375" cy="5744404"/>
          </a:xfrm>
          <a:prstGeom prst="rect">
            <a:avLst/>
          </a:prstGeom>
        </p:spPr>
      </p:pic>
    </p:spTree>
    <p:extLst>
      <p:ext uri="{BB962C8B-B14F-4D97-AF65-F5344CB8AC3E}">
        <p14:creationId xmlns:p14="http://schemas.microsoft.com/office/powerpoint/2010/main" val="1056467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B1D7253-17C1-FB6F-3753-F9BB96C49E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30CB1D-5761-E994-722D-5FFB29B22075}"/>
              </a:ext>
            </a:extLst>
          </p:cNvPr>
          <p:cNvSpPr>
            <a:spLocks noGrp="1"/>
          </p:cNvSpPr>
          <p:nvPr>
            <p:ph type="title"/>
          </p:nvPr>
        </p:nvSpPr>
        <p:spPr>
          <a:xfrm>
            <a:off x="518160" y="126762"/>
            <a:ext cx="11155680" cy="325956"/>
          </a:xfrm>
        </p:spPr>
        <p:txBody>
          <a:bodyPr>
            <a:normAutofit fontScale="90000"/>
          </a:bodyPr>
          <a:lstStyle/>
          <a:p>
            <a:r>
              <a:rPr lang="en-US" sz="2400">
                <a:latin typeface="Aptos" panose="020B0004020202020204" pitchFamily="34" charset="0"/>
              </a:rPr>
              <a:t>packages.yml</a:t>
            </a:r>
          </a:p>
        </p:txBody>
      </p:sp>
      <p:pic>
        <p:nvPicPr>
          <p:cNvPr id="4" name="Picture 3">
            <a:extLst>
              <a:ext uri="{FF2B5EF4-FFF2-40B4-BE49-F238E27FC236}">
                <a16:creationId xmlns:a16="http://schemas.microsoft.com/office/drawing/2014/main" id="{DA38A5D5-0B82-C798-234D-59CEFC670390}"/>
              </a:ext>
            </a:extLst>
          </p:cNvPr>
          <p:cNvPicPr>
            <a:picLocks noChangeAspect="1"/>
          </p:cNvPicPr>
          <p:nvPr/>
        </p:nvPicPr>
        <p:blipFill>
          <a:blip r:embed="rId2"/>
          <a:stretch>
            <a:fillRect/>
          </a:stretch>
        </p:blipFill>
        <p:spPr>
          <a:xfrm>
            <a:off x="1945983" y="815424"/>
            <a:ext cx="8300034" cy="5716619"/>
          </a:xfrm>
          <a:prstGeom prst="rect">
            <a:avLst/>
          </a:prstGeom>
        </p:spPr>
      </p:pic>
    </p:spTree>
    <p:extLst>
      <p:ext uri="{BB962C8B-B14F-4D97-AF65-F5344CB8AC3E}">
        <p14:creationId xmlns:p14="http://schemas.microsoft.com/office/powerpoint/2010/main" val="33041793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145FD0-9F8B-1A77-EE32-D9D1C25B833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C3F65EC-BEB6-6AA3-1252-7A47298ADF9F}"/>
              </a:ext>
            </a:extLst>
          </p:cNvPr>
          <p:cNvSpPr>
            <a:spLocks noGrp="1"/>
          </p:cNvSpPr>
          <p:nvPr>
            <p:ph type="title"/>
          </p:nvPr>
        </p:nvSpPr>
        <p:spPr>
          <a:xfrm>
            <a:off x="518160" y="126762"/>
            <a:ext cx="11155680" cy="325956"/>
          </a:xfrm>
        </p:spPr>
        <p:txBody>
          <a:bodyPr>
            <a:normAutofit fontScale="90000"/>
          </a:bodyPr>
          <a:lstStyle/>
          <a:p>
            <a:r>
              <a:rPr lang="en-US" sz="2400">
                <a:latin typeface="Aptos" panose="020B0004020202020204" pitchFamily="34" charset="0"/>
              </a:rPr>
              <a:t>macros – generate_schema_name.sql</a:t>
            </a:r>
          </a:p>
        </p:txBody>
      </p:sp>
      <p:pic>
        <p:nvPicPr>
          <p:cNvPr id="4" name="Picture 3">
            <a:extLst>
              <a:ext uri="{FF2B5EF4-FFF2-40B4-BE49-F238E27FC236}">
                <a16:creationId xmlns:a16="http://schemas.microsoft.com/office/drawing/2014/main" id="{AD2FC6B0-32C0-ABF1-B250-E7FC5EC18A98}"/>
              </a:ext>
            </a:extLst>
          </p:cNvPr>
          <p:cNvPicPr>
            <a:picLocks noChangeAspect="1"/>
          </p:cNvPicPr>
          <p:nvPr/>
        </p:nvPicPr>
        <p:blipFill>
          <a:blip r:embed="rId2"/>
          <a:stretch>
            <a:fillRect/>
          </a:stretch>
        </p:blipFill>
        <p:spPr>
          <a:xfrm>
            <a:off x="1725706" y="804091"/>
            <a:ext cx="8826691" cy="4983576"/>
          </a:xfrm>
          <a:prstGeom prst="rect">
            <a:avLst/>
          </a:prstGeom>
        </p:spPr>
      </p:pic>
    </p:spTree>
    <p:extLst>
      <p:ext uri="{BB962C8B-B14F-4D97-AF65-F5344CB8AC3E}">
        <p14:creationId xmlns:p14="http://schemas.microsoft.com/office/powerpoint/2010/main" val="31061479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83418888-5C84-9D55-7B26-8AB4AFD5549F}"/>
              </a:ext>
            </a:extLst>
          </p:cNvPr>
          <p:cNvSpPr>
            <a:spLocks noGrp="1"/>
          </p:cNvSpPr>
          <p:nvPr>
            <p:ph type="ctrTitle"/>
          </p:nvPr>
        </p:nvSpPr>
        <p:spPr>
          <a:xfrm>
            <a:off x="521208" y="1211766"/>
            <a:ext cx="7237052" cy="4727988"/>
          </a:xfrm>
        </p:spPr>
        <p:txBody>
          <a:bodyPr anchor="b">
            <a:normAutofit/>
          </a:bodyPr>
          <a:lstStyle/>
          <a:p>
            <a:r>
              <a:rPr lang="en-US" sz="7400"/>
              <a:t>Introduction to Dbt and Its Build Workflow</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2949009568"/>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F599FD-9C11-82E9-2D5F-F332D9091C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095CCF-DFF7-39A7-F2FB-4F19BEABD02F}"/>
              </a:ext>
            </a:extLst>
          </p:cNvPr>
          <p:cNvSpPr>
            <a:spLocks noGrp="1"/>
          </p:cNvSpPr>
          <p:nvPr>
            <p:ph type="title"/>
          </p:nvPr>
        </p:nvSpPr>
        <p:spPr>
          <a:xfrm>
            <a:off x="518160" y="126762"/>
            <a:ext cx="11155680" cy="325956"/>
          </a:xfrm>
        </p:spPr>
        <p:txBody>
          <a:bodyPr>
            <a:normAutofit fontScale="90000"/>
          </a:bodyPr>
          <a:lstStyle/>
          <a:p>
            <a:pPr>
              <a:spcBef>
                <a:spcPts val="1200"/>
              </a:spcBef>
              <a:spcAft>
                <a:spcPts val="1200"/>
              </a:spcAft>
              <a:buFont typeface="Wingdings" panose="05000000000000000000" pitchFamily="2" charset="2"/>
              <a:buChar char="q"/>
            </a:pPr>
            <a:r>
              <a:rPr lang="en-US" sz="2400">
                <a:latin typeface="Aptos" panose="020B0004020202020204" pitchFamily="34" charset="0"/>
              </a:rPr>
              <a:t>Interprets </a:t>
            </a:r>
            <a:r>
              <a:rPr lang="en-US" sz="2400">
                <a:solidFill>
                  <a:srgbClr val="0070C0"/>
                </a:solidFill>
                <a:latin typeface="Aptos" panose="020B0004020202020204" pitchFamily="34" charset="0"/>
              </a:rPr>
              <a:t>config() </a:t>
            </a:r>
            <a:r>
              <a:rPr lang="en-US" sz="2400">
                <a:latin typeface="Aptos" panose="020B0004020202020204" pitchFamily="34" charset="0"/>
              </a:rPr>
              <a:t>blocks, </a:t>
            </a:r>
            <a:r>
              <a:rPr lang="en-US" sz="2400">
                <a:solidFill>
                  <a:srgbClr val="0070C0"/>
                </a:solidFill>
                <a:latin typeface="Aptos" panose="020B0004020202020204" pitchFamily="34" charset="0"/>
              </a:rPr>
              <a:t>vars</a:t>
            </a:r>
            <a:r>
              <a:rPr lang="en-US" sz="2400">
                <a:latin typeface="Aptos" panose="020B0004020202020204" pitchFamily="34" charset="0"/>
              </a:rPr>
              <a:t>, and env vars.</a:t>
            </a:r>
          </a:p>
        </p:txBody>
      </p:sp>
      <p:pic>
        <p:nvPicPr>
          <p:cNvPr id="6" name="Picture 5">
            <a:extLst>
              <a:ext uri="{FF2B5EF4-FFF2-40B4-BE49-F238E27FC236}">
                <a16:creationId xmlns:a16="http://schemas.microsoft.com/office/drawing/2014/main" id="{D0525664-2085-B6EF-8327-59BC63B64840}"/>
              </a:ext>
            </a:extLst>
          </p:cNvPr>
          <p:cNvPicPr>
            <a:picLocks noChangeAspect="1"/>
          </p:cNvPicPr>
          <p:nvPr/>
        </p:nvPicPr>
        <p:blipFill>
          <a:blip r:embed="rId2"/>
          <a:stretch>
            <a:fillRect/>
          </a:stretch>
        </p:blipFill>
        <p:spPr>
          <a:xfrm>
            <a:off x="616774" y="1033203"/>
            <a:ext cx="2803261" cy="2577663"/>
          </a:xfrm>
          <a:prstGeom prst="rect">
            <a:avLst/>
          </a:prstGeom>
        </p:spPr>
      </p:pic>
      <p:pic>
        <p:nvPicPr>
          <p:cNvPr id="8" name="Picture 7">
            <a:extLst>
              <a:ext uri="{FF2B5EF4-FFF2-40B4-BE49-F238E27FC236}">
                <a16:creationId xmlns:a16="http://schemas.microsoft.com/office/drawing/2014/main" id="{90527041-6E4C-7898-41EE-64195332A3BF}"/>
              </a:ext>
            </a:extLst>
          </p:cNvPr>
          <p:cNvPicPr>
            <a:picLocks noChangeAspect="1"/>
          </p:cNvPicPr>
          <p:nvPr/>
        </p:nvPicPr>
        <p:blipFill>
          <a:blip r:embed="rId3"/>
          <a:stretch>
            <a:fillRect/>
          </a:stretch>
        </p:blipFill>
        <p:spPr>
          <a:xfrm>
            <a:off x="842682" y="3893029"/>
            <a:ext cx="3432273" cy="2691548"/>
          </a:xfrm>
          <a:prstGeom prst="rect">
            <a:avLst/>
          </a:prstGeom>
        </p:spPr>
      </p:pic>
      <p:pic>
        <p:nvPicPr>
          <p:cNvPr id="12" name="Picture 11">
            <a:extLst>
              <a:ext uri="{FF2B5EF4-FFF2-40B4-BE49-F238E27FC236}">
                <a16:creationId xmlns:a16="http://schemas.microsoft.com/office/drawing/2014/main" id="{12690B7E-B0ED-D692-CE0A-9CD5D752ADF5}"/>
              </a:ext>
            </a:extLst>
          </p:cNvPr>
          <p:cNvPicPr>
            <a:picLocks noChangeAspect="1"/>
          </p:cNvPicPr>
          <p:nvPr/>
        </p:nvPicPr>
        <p:blipFill>
          <a:blip r:embed="rId4"/>
          <a:stretch>
            <a:fillRect/>
          </a:stretch>
        </p:blipFill>
        <p:spPr>
          <a:xfrm>
            <a:off x="3792114" y="977153"/>
            <a:ext cx="2571010" cy="2234178"/>
          </a:xfrm>
          <a:prstGeom prst="rect">
            <a:avLst/>
          </a:prstGeom>
        </p:spPr>
      </p:pic>
      <p:pic>
        <p:nvPicPr>
          <p:cNvPr id="14" name="Picture 13">
            <a:extLst>
              <a:ext uri="{FF2B5EF4-FFF2-40B4-BE49-F238E27FC236}">
                <a16:creationId xmlns:a16="http://schemas.microsoft.com/office/drawing/2014/main" id="{6976193E-7919-4746-C656-77089E12CD1D}"/>
              </a:ext>
            </a:extLst>
          </p:cNvPr>
          <p:cNvPicPr>
            <a:picLocks noChangeAspect="1"/>
          </p:cNvPicPr>
          <p:nvPr/>
        </p:nvPicPr>
        <p:blipFill>
          <a:blip r:embed="rId5"/>
          <a:stretch>
            <a:fillRect/>
          </a:stretch>
        </p:blipFill>
        <p:spPr>
          <a:xfrm>
            <a:off x="6607171" y="2322034"/>
            <a:ext cx="2312711" cy="3777537"/>
          </a:xfrm>
          <a:prstGeom prst="rect">
            <a:avLst/>
          </a:prstGeom>
        </p:spPr>
      </p:pic>
      <p:pic>
        <p:nvPicPr>
          <p:cNvPr id="16" name="Picture 15">
            <a:extLst>
              <a:ext uri="{FF2B5EF4-FFF2-40B4-BE49-F238E27FC236}">
                <a16:creationId xmlns:a16="http://schemas.microsoft.com/office/drawing/2014/main" id="{163275DD-416D-53C7-92ED-776BB8232B48}"/>
              </a:ext>
            </a:extLst>
          </p:cNvPr>
          <p:cNvPicPr>
            <a:picLocks noChangeAspect="1"/>
          </p:cNvPicPr>
          <p:nvPr/>
        </p:nvPicPr>
        <p:blipFill>
          <a:blip r:embed="rId6"/>
          <a:stretch>
            <a:fillRect/>
          </a:stretch>
        </p:blipFill>
        <p:spPr>
          <a:xfrm>
            <a:off x="9163929" y="1306936"/>
            <a:ext cx="2810659" cy="4607859"/>
          </a:xfrm>
          <a:prstGeom prst="rect">
            <a:avLst/>
          </a:prstGeom>
        </p:spPr>
      </p:pic>
    </p:spTree>
    <p:extLst>
      <p:ext uri="{BB962C8B-B14F-4D97-AF65-F5344CB8AC3E}">
        <p14:creationId xmlns:p14="http://schemas.microsoft.com/office/powerpoint/2010/main" val="251486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1505E8-E6F6-A62B-34B0-B0E2CACE3E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9E4D80-9F03-3BFE-8CB6-2BD26456ED83}"/>
              </a:ext>
            </a:extLst>
          </p:cNvPr>
          <p:cNvSpPr>
            <a:spLocks noGrp="1"/>
          </p:cNvSpPr>
          <p:nvPr>
            <p:ph type="title"/>
          </p:nvPr>
        </p:nvSpPr>
        <p:spPr>
          <a:xfrm>
            <a:off x="518160" y="126762"/>
            <a:ext cx="11155680" cy="325956"/>
          </a:xfrm>
        </p:spPr>
        <p:txBody>
          <a:bodyPr>
            <a:normAutofit fontScale="90000"/>
          </a:bodyPr>
          <a:lstStyle/>
          <a:p>
            <a:r>
              <a:rPr lang="en-US" sz="2400">
                <a:latin typeface="Aptos" panose="020B0004020202020204" pitchFamily="34" charset="0"/>
              </a:rPr>
              <a:t>Resolves </a:t>
            </a:r>
            <a:r>
              <a:rPr lang="en-US" sz="2400">
                <a:solidFill>
                  <a:srgbClr val="0070C0"/>
                </a:solidFill>
                <a:latin typeface="Aptos" panose="020B0004020202020204" pitchFamily="34" charset="0"/>
              </a:rPr>
              <a:t>ref() </a:t>
            </a:r>
            <a:r>
              <a:rPr lang="en-US" sz="2400">
                <a:latin typeface="Aptos" panose="020B0004020202020204" pitchFamily="34" charset="0"/>
              </a:rPr>
              <a:t>and </a:t>
            </a:r>
            <a:r>
              <a:rPr lang="en-US" sz="2400">
                <a:solidFill>
                  <a:srgbClr val="0070C0"/>
                </a:solidFill>
                <a:latin typeface="Aptos" panose="020B0004020202020204" pitchFamily="34" charset="0"/>
              </a:rPr>
              <a:t>source() </a:t>
            </a:r>
            <a:r>
              <a:rPr lang="en-US" sz="2400">
                <a:latin typeface="Aptos" panose="020B0004020202020204" pitchFamily="34" charset="0"/>
              </a:rPr>
              <a:t>to fully-qualified relations</a:t>
            </a:r>
          </a:p>
        </p:txBody>
      </p:sp>
      <p:pic>
        <p:nvPicPr>
          <p:cNvPr id="4" name="Picture 3">
            <a:extLst>
              <a:ext uri="{FF2B5EF4-FFF2-40B4-BE49-F238E27FC236}">
                <a16:creationId xmlns:a16="http://schemas.microsoft.com/office/drawing/2014/main" id="{B3517D04-F0CB-6DD9-7706-D47597502138}"/>
              </a:ext>
            </a:extLst>
          </p:cNvPr>
          <p:cNvPicPr>
            <a:picLocks noChangeAspect="1"/>
          </p:cNvPicPr>
          <p:nvPr/>
        </p:nvPicPr>
        <p:blipFill>
          <a:blip r:embed="rId2"/>
          <a:stretch>
            <a:fillRect/>
          </a:stretch>
        </p:blipFill>
        <p:spPr>
          <a:xfrm>
            <a:off x="1756645" y="1036841"/>
            <a:ext cx="8906185" cy="5476017"/>
          </a:xfrm>
          <a:prstGeom prst="rect">
            <a:avLst/>
          </a:prstGeom>
        </p:spPr>
      </p:pic>
    </p:spTree>
    <p:extLst>
      <p:ext uri="{BB962C8B-B14F-4D97-AF65-F5344CB8AC3E}">
        <p14:creationId xmlns:p14="http://schemas.microsoft.com/office/powerpoint/2010/main" val="27048003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9596F8-343A-7E3E-490B-6E77CB3AAF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3E8703A-2130-09D8-6158-C705F30C37F2}"/>
              </a:ext>
            </a:extLst>
          </p:cNvPr>
          <p:cNvSpPr>
            <a:spLocks noGrp="1"/>
          </p:cNvSpPr>
          <p:nvPr>
            <p:ph type="title"/>
          </p:nvPr>
        </p:nvSpPr>
        <p:spPr>
          <a:xfrm>
            <a:off x="518160" y="126762"/>
            <a:ext cx="11155680" cy="325956"/>
          </a:xfrm>
        </p:spPr>
        <p:txBody>
          <a:bodyPr>
            <a:normAutofit fontScale="90000"/>
          </a:bodyPr>
          <a:lstStyle/>
          <a:p>
            <a:r>
              <a:rPr lang="en-US" sz="2400"/>
              <a:t>2) Build the DAG (dependency graph)</a:t>
            </a:r>
            <a:endParaRPr lang="en-US" sz="2400">
              <a:latin typeface="Aptos" panose="020B0004020202020204" pitchFamily="34" charset="0"/>
            </a:endParaRPr>
          </a:p>
        </p:txBody>
      </p:sp>
      <p:sp>
        <p:nvSpPr>
          <p:cNvPr id="5" name="TextBox 4">
            <a:extLst>
              <a:ext uri="{FF2B5EF4-FFF2-40B4-BE49-F238E27FC236}">
                <a16:creationId xmlns:a16="http://schemas.microsoft.com/office/drawing/2014/main" id="{8DB2DAA5-DCE2-B6B7-C109-FB760749CA18}"/>
              </a:ext>
            </a:extLst>
          </p:cNvPr>
          <p:cNvSpPr txBox="1"/>
          <p:nvPr/>
        </p:nvSpPr>
        <p:spPr>
          <a:xfrm>
            <a:off x="518160" y="1233118"/>
            <a:ext cx="4627581" cy="2677656"/>
          </a:xfrm>
          <a:prstGeom prst="rect">
            <a:avLst/>
          </a:prstGeom>
          <a:noFill/>
        </p:spPr>
        <p:txBody>
          <a:bodyPr wrap="square">
            <a:spAutoFit/>
          </a:bodyPr>
          <a:lstStyle/>
          <a:p>
            <a:pPr marL="285750" indent="-285750">
              <a:spcBef>
                <a:spcPts val="1800"/>
              </a:spcBef>
              <a:spcAft>
                <a:spcPts val="1800"/>
              </a:spcAft>
              <a:buFont typeface="Wingdings" panose="05000000000000000000" pitchFamily="2" charset="2"/>
              <a:buChar char="q"/>
            </a:pPr>
            <a:r>
              <a:rPr lang="en-US" b="1">
                <a:solidFill>
                  <a:srgbClr val="0070C0"/>
                </a:solidFill>
              </a:rPr>
              <a:t>Nodes</a:t>
            </a:r>
            <a:r>
              <a:rPr lang="en-US"/>
              <a:t> = </a:t>
            </a:r>
            <a:r>
              <a:rPr lang="en-US" b="1"/>
              <a:t>models</a:t>
            </a:r>
            <a:r>
              <a:rPr lang="en-US"/>
              <a:t>, </a:t>
            </a:r>
            <a:r>
              <a:rPr lang="en-US" b="1"/>
              <a:t>snapshots</a:t>
            </a:r>
            <a:r>
              <a:rPr lang="en-US"/>
              <a:t>, </a:t>
            </a:r>
            <a:r>
              <a:rPr lang="en-US" b="1"/>
              <a:t>seeds</a:t>
            </a:r>
            <a:r>
              <a:rPr lang="en-US"/>
              <a:t>, </a:t>
            </a:r>
            <a:r>
              <a:rPr lang="en-US" b="1"/>
              <a:t>tests</a:t>
            </a:r>
            <a:r>
              <a:rPr lang="en-US"/>
              <a:t>, etc.</a:t>
            </a:r>
          </a:p>
          <a:p>
            <a:pPr marL="285750" indent="-285750">
              <a:spcBef>
                <a:spcPts val="1800"/>
              </a:spcBef>
              <a:spcAft>
                <a:spcPts val="1800"/>
              </a:spcAft>
              <a:buFont typeface="Wingdings" panose="05000000000000000000" pitchFamily="2" charset="2"/>
              <a:buChar char="q"/>
            </a:pPr>
            <a:r>
              <a:rPr lang="en-US" b="1">
                <a:solidFill>
                  <a:srgbClr val="0070C0"/>
                </a:solidFill>
              </a:rPr>
              <a:t>Edges</a:t>
            </a:r>
            <a:r>
              <a:rPr lang="en-US"/>
              <a:t> = </a:t>
            </a:r>
            <a:r>
              <a:rPr lang="en-US" b="1"/>
              <a:t>dependencies</a:t>
            </a:r>
            <a:r>
              <a:rPr lang="en-US"/>
              <a:t> from </a:t>
            </a:r>
            <a:r>
              <a:rPr lang="en-US" b="1"/>
              <a:t>ref()/source() </a:t>
            </a:r>
            <a:r>
              <a:rPr lang="en-US"/>
              <a:t>and </a:t>
            </a:r>
            <a:r>
              <a:rPr lang="en-US" b="1"/>
              <a:t>test dependencies.</a:t>
            </a:r>
          </a:p>
          <a:p>
            <a:pPr marL="285750" indent="-285750">
              <a:spcBef>
                <a:spcPts val="1800"/>
              </a:spcBef>
              <a:spcAft>
                <a:spcPts val="1800"/>
              </a:spcAft>
              <a:buFont typeface="Wingdings" panose="05000000000000000000" pitchFamily="2" charset="2"/>
              <a:buChar char="q"/>
            </a:pPr>
            <a:r>
              <a:rPr lang="en-US"/>
              <a:t>dbt stores this </a:t>
            </a:r>
            <a:r>
              <a:rPr lang="en-US" b="1">
                <a:solidFill>
                  <a:srgbClr val="0070C0"/>
                </a:solidFill>
              </a:rPr>
              <a:t>“plan” </a:t>
            </a:r>
            <a:r>
              <a:rPr lang="en-US"/>
              <a:t>in </a:t>
            </a:r>
            <a:r>
              <a:rPr lang="en-US" b="1" i="1"/>
              <a:t>memory</a:t>
            </a:r>
            <a:r>
              <a:rPr lang="en-US"/>
              <a:t> (and </a:t>
            </a:r>
            <a:r>
              <a:rPr lang="en-US" b="1"/>
              <a:t>outputs</a:t>
            </a:r>
            <a:r>
              <a:rPr lang="en-US"/>
              <a:t> it later in </a:t>
            </a:r>
            <a:r>
              <a:rPr lang="en-US" b="1"/>
              <a:t>manifest.json</a:t>
            </a:r>
            <a:r>
              <a:rPr lang="en-US"/>
              <a:t>).</a:t>
            </a:r>
          </a:p>
        </p:txBody>
      </p:sp>
      <p:pic>
        <p:nvPicPr>
          <p:cNvPr id="7" name="Picture 6">
            <a:extLst>
              <a:ext uri="{FF2B5EF4-FFF2-40B4-BE49-F238E27FC236}">
                <a16:creationId xmlns:a16="http://schemas.microsoft.com/office/drawing/2014/main" id="{25B5F247-17A7-042F-57F7-85BE8E397C91}"/>
              </a:ext>
            </a:extLst>
          </p:cNvPr>
          <p:cNvPicPr>
            <a:picLocks noChangeAspect="1"/>
          </p:cNvPicPr>
          <p:nvPr/>
        </p:nvPicPr>
        <p:blipFill>
          <a:blip r:embed="rId2"/>
          <a:stretch>
            <a:fillRect/>
          </a:stretch>
        </p:blipFill>
        <p:spPr>
          <a:xfrm>
            <a:off x="7253988" y="1004046"/>
            <a:ext cx="3271205" cy="5122491"/>
          </a:xfrm>
          <a:prstGeom prst="rect">
            <a:avLst/>
          </a:prstGeom>
        </p:spPr>
      </p:pic>
    </p:spTree>
    <p:extLst>
      <p:ext uri="{BB962C8B-B14F-4D97-AF65-F5344CB8AC3E}">
        <p14:creationId xmlns:p14="http://schemas.microsoft.com/office/powerpoint/2010/main" val="32266660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0177C-4BB0-D09F-2E1B-3EC485AF0F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95DE0F-B669-8EE9-C1E6-ECCBEB40F373}"/>
              </a:ext>
            </a:extLst>
          </p:cNvPr>
          <p:cNvSpPr>
            <a:spLocks noGrp="1"/>
          </p:cNvSpPr>
          <p:nvPr>
            <p:ph type="title"/>
          </p:nvPr>
        </p:nvSpPr>
        <p:spPr>
          <a:xfrm>
            <a:off x="518160" y="126762"/>
            <a:ext cx="11155680" cy="325956"/>
          </a:xfrm>
        </p:spPr>
        <p:txBody>
          <a:bodyPr>
            <a:normAutofit fontScale="90000"/>
          </a:bodyPr>
          <a:lstStyle/>
          <a:p>
            <a:r>
              <a:rPr lang="en-US" sz="2400"/>
              <a:t>3) Node selection</a:t>
            </a:r>
            <a:endParaRPr lang="en-US" sz="2400">
              <a:latin typeface="Aptos" panose="020B0004020202020204" pitchFamily="34" charset="0"/>
            </a:endParaRPr>
          </a:p>
        </p:txBody>
      </p:sp>
      <p:sp>
        <p:nvSpPr>
          <p:cNvPr id="4" name="TextBox 3">
            <a:extLst>
              <a:ext uri="{FF2B5EF4-FFF2-40B4-BE49-F238E27FC236}">
                <a16:creationId xmlns:a16="http://schemas.microsoft.com/office/drawing/2014/main" id="{F0562934-7A5E-8A1C-FAD1-7243D9808075}"/>
              </a:ext>
            </a:extLst>
          </p:cNvPr>
          <p:cNvSpPr txBox="1"/>
          <p:nvPr/>
        </p:nvSpPr>
        <p:spPr>
          <a:xfrm>
            <a:off x="518160" y="1340241"/>
            <a:ext cx="11155680" cy="2831544"/>
          </a:xfrm>
          <a:prstGeom prst="rect">
            <a:avLst/>
          </a:prstGeom>
          <a:noFill/>
        </p:spPr>
        <p:txBody>
          <a:bodyPr wrap="square">
            <a:spAutoFit/>
          </a:bodyPr>
          <a:lstStyle/>
          <a:p>
            <a:pPr marL="285750" indent="-285750">
              <a:spcBef>
                <a:spcPts val="1800"/>
              </a:spcBef>
              <a:spcAft>
                <a:spcPts val="1800"/>
              </a:spcAft>
              <a:buFont typeface="Wingdings" panose="05000000000000000000" pitchFamily="2" charset="2"/>
              <a:buChar char="q"/>
            </a:pPr>
            <a:r>
              <a:rPr lang="en-US"/>
              <a:t>Applies </a:t>
            </a:r>
          </a:p>
          <a:p>
            <a:pPr marL="742950" lvl="1" indent="-285750">
              <a:spcBef>
                <a:spcPts val="600"/>
              </a:spcBef>
              <a:spcAft>
                <a:spcPts val="600"/>
              </a:spcAft>
              <a:buFont typeface="Wingdings" panose="05000000000000000000" pitchFamily="2" charset="2"/>
              <a:buChar char="q"/>
            </a:pPr>
            <a:r>
              <a:rPr lang="en-US" b="1"/>
              <a:t>--select/--exclude </a:t>
            </a:r>
            <a:r>
              <a:rPr lang="en-US"/>
              <a:t>rules, </a:t>
            </a:r>
          </a:p>
          <a:p>
            <a:pPr marL="742950" lvl="1" indent="-285750">
              <a:spcBef>
                <a:spcPts val="600"/>
              </a:spcBef>
              <a:spcAft>
                <a:spcPts val="600"/>
              </a:spcAft>
              <a:buFont typeface="Wingdings" panose="05000000000000000000" pitchFamily="2" charset="2"/>
              <a:buChar char="q"/>
            </a:pPr>
            <a:r>
              <a:rPr lang="en-US" b="1"/>
              <a:t>state</a:t>
            </a:r>
            <a:r>
              <a:rPr lang="en-US"/>
              <a:t> selection (state:modified+), </a:t>
            </a:r>
          </a:p>
          <a:p>
            <a:pPr marL="742950" lvl="1" indent="-285750">
              <a:spcBef>
                <a:spcPts val="600"/>
              </a:spcBef>
              <a:spcAft>
                <a:spcPts val="600"/>
              </a:spcAft>
              <a:buFont typeface="Wingdings" panose="05000000000000000000" pitchFamily="2" charset="2"/>
              <a:buChar char="q"/>
            </a:pPr>
            <a:r>
              <a:rPr lang="en-US"/>
              <a:t>tags, </a:t>
            </a:r>
          </a:p>
          <a:p>
            <a:pPr marL="742950" lvl="1" indent="-285750">
              <a:spcBef>
                <a:spcPts val="600"/>
              </a:spcBef>
              <a:spcAft>
                <a:spcPts val="600"/>
              </a:spcAft>
              <a:buFont typeface="Wingdings" panose="05000000000000000000" pitchFamily="2" charset="2"/>
              <a:buChar char="q"/>
            </a:pPr>
            <a:r>
              <a:rPr lang="en-US"/>
              <a:t>paths, etc.</a:t>
            </a:r>
          </a:p>
          <a:p>
            <a:pPr marL="285750" indent="-285750">
              <a:spcBef>
                <a:spcPts val="1800"/>
              </a:spcBef>
              <a:spcAft>
                <a:spcPts val="1800"/>
              </a:spcAft>
              <a:buFont typeface="Wingdings" panose="05000000000000000000" pitchFamily="2" charset="2"/>
              <a:buChar char="q"/>
            </a:pPr>
            <a:r>
              <a:rPr lang="en-US" b="1"/>
              <a:t>Result</a:t>
            </a:r>
            <a:r>
              <a:rPr lang="en-US"/>
              <a:t> = the </a:t>
            </a:r>
            <a:r>
              <a:rPr lang="en-US" b="1"/>
              <a:t>subset of nodes </a:t>
            </a:r>
            <a:r>
              <a:rPr lang="en-US"/>
              <a:t>to run this command.</a:t>
            </a:r>
          </a:p>
        </p:txBody>
      </p:sp>
    </p:spTree>
    <p:extLst>
      <p:ext uri="{BB962C8B-B14F-4D97-AF65-F5344CB8AC3E}">
        <p14:creationId xmlns:p14="http://schemas.microsoft.com/office/powerpoint/2010/main" val="2911057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90B7DA-24E6-CD01-0DE8-57EA224DF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C4EF43-F58A-D665-F486-A48248358F54}"/>
              </a:ext>
            </a:extLst>
          </p:cNvPr>
          <p:cNvSpPr>
            <a:spLocks noGrp="1"/>
          </p:cNvSpPr>
          <p:nvPr>
            <p:ph type="title"/>
          </p:nvPr>
        </p:nvSpPr>
        <p:spPr>
          <a:xfrm>
            <a:off x="518160" y="126762"/>
            <a:ext cx="11155680" cy="325956"/>
          </a:xfrm>
        </p:spPr>
        <p:txBody>
          <a:bodyPr>
            <a:normAutofit fontScale="90000"/>
          </a:bodyPr>
          <a:lstStyle/>
          <a:p>
            <a:r>
              <a:rPr lang="en-US" sz="2400"/>
              <a:t>4) Compilation (turn Jinja into SQL)</a:t>
            </a:r>
            <a:endParaRPr lang="en-US" sz="2400">
              <a:latin typeface="Aptos" panose="020B0004020202020204" pitchFamily="34" charset="0"/>
            </a:endParaRPr>
          </a:p>
        </p:txBody>
      </p:sp>
      <p:sp>
        <p:nvSpPr>
          <p:cNvPr id="4" name="TextBox 3">
            <a:extLst>
              <a:ext uri="{FF2B5EF4-FFF2-40B4-BE49-F238E27FC236}">
                <a16:creationId xmlns:a16="http://schemas.microsoft.com/office/drawing/2014/main" id="{7372186A-13F9-04FC-EEA5-98F0CBCBD9D2}"/>
              </a:ext>
            </a:extLst>
          </p:cNvPr>
          <p:cNvSpPr txBox="1"/>
          <p:nvPr/>
        </p:nvSpPr>
        <p:spPr>
          <a:xfrm>
            <a:off x="518159" y="1120676"/>
            <a:ext cx="6035041" cy="4955203"/>
          </a:xfrm>
          <a:prstGeom prst="rect">
            <a:avLst/>
          </a:prstGeom>
          <a:noFill/>
        </p:spPr>
        <p:txBody>
          <a:bodyPr wrap="square">
            <a:spAutoFit/>
          </a:bodyPr>
          <a:lstStyle/>
          <a:p>
            <a:pPr marL="285750" indent="-285750">
              <a:spcBef>
                <a:spcPts val="1200"/>
              </a:spcBef>
              <a:spcAft>
                <a:spcPts val="1200"/>
              </a:spcAft>
              <a:buFont typeface="Wingdings" panose="05000000000000000000" pitchFamily="2" charset="2"/>
              <a:buChar char="q"/>
            </a:pPr>
            <a:r>
              <a:rPr lang="en-US"/>
              <a:t>Renders each node’s SQL with macros, config, conditionals (e.g., </a:t>
            </a:r>
            <a:r>
              <a:rPr lang="en-US" b="1">
                <a:solidFill>
                  <a:srgbClr val="0070C0"/>
                </a:solidFill>
              </a:rPr>
              <a:t>is_incremental()), </a:t>
            </a:r>
            <a:r>
              <a:rPr lang="en-US"/>
              <a:t>and adapter dispatch.</a:t>
            </a:r>
          </a:p>
          <a:p>
            <a:pPr marL="285750" indent="-285750">
              <a:spcBef>
                <a:spcPts val="1200"/>
              </a:spcBef>
              <a:spcAft>
                <a:spcPts val="1200"/>
              </a:spcAft>
              <a:buFont typeface="Wingdings" panose="05000000000000000000" pitchFamily="2" charset="2"/>
              <a:buChar char="q"/>
            </a:pPr>
            <a:r>
              <a:rPr lang="en-US"/>
              <a:t>Ephemeral models are inlined as CTEs into dependents (no standalone relation).</a:t>
            </a:r>
          </a:p>
          <a:p>
            <a:pPr marL="285750" indent="-285750">
              <a:spcBef>
                <a:spcPts val="1200"/>
              </a:spcBef>
              <a:spcAft>
                <a:spcPts val="1200"/>
              </a:spcAft>
              <a:buFont typeface="Wingdings" panose="05000000000000000000" pitchFamily="2" charset="2"/>
              <a:buChar char="q"/>
            </a:pPr>
            <a:r>
              <a:rPr lang="en-US"/>
              <a:t>Tests compile to SQL that returns “failing” rows. Success = 0 rows.</a:t>
            </a:r>
          </a:p>
          <a:p>
            <a:pPr>
              <a:spcBef>
                <a:spcPts val="1200"/>
              </a:spcBef>
              <a:spcAft>
                <a:spcPts val="1200"/>
              </a:spcAft>
            </a:pPr>
            <a:r>
              <a:rPr lang="en-US"/>
              <a:t>👉 Snowflake note: </a:t>
            </a:r>
          </a:p>
          <a:p>
            <a:pPr marL="285750" indent="-285750">
              <a:spcBef>
                <a:spcPts val="1200"/>
              </a:spcBef>
              <a:spcAft>
                <a:spcPts val="1200"/>
              </a:spcAft>
              <a:buFont typeface="Wingdings" panose="05000000000000000000" pitchFamily="2" charset="2"/>
              <a:buChar char="v"/>
            </a:pPr>
            <a:r>
              <a:rPr lang="en-US"/>
              <a:t>Materializations come from </a:t>
            </a:r>
            <a:r>
              <a:rPr lang="en-US" b="1"/>
              <a:t>adapter macros </a:t>
            </a:r>
            <a:r>
              <a:rPr lang="en-US"/>
              <a:t>(e.g., view, table, </a:t>
            </a:r>
            <a:r>
              <a:rPr lang="en-US" b="1" i="1"/>
              <a:t>incremental (merge)). </a:t>
            </a:r>
          </a:p>
          <a:p>
            <a:pPr marL="285750" indent="-285750">
              <a:spcBef>
                <a:spcPts val="1200"/>
              </a:spcBef>
              <a:spcAft>
                <a:spcPts val="1200"/>
              </a:spcAft>
              <a:buFont typeface="Wingdings" panose="05000000000000000000" pitchFamily="2" charset="2"/>
              <a:buChar char="v"/>
            </a:pPr>
            <a:r>
              <a:rPr lang="en-US"/>
              <a:t>dbt will emit Snowflake-flavored SQL (e.g., </a:t>
            </a:r>
            <a:r>
              <a:rPr lang="en-US" b="1"/>
              <a:t>create</a:t>
            </a:r>
            <a:r>
              <a:rPr lang="en-US"/>
              <a:t> or </a:t>
            </a:r>
            <a:r>
              <a:rPr lang="en-US" b="1"/>
              <a:t>replace view </a:t>
            </a:r>
            <a:r>
              <a:rPr lang="en-US"/>
              <a:t>…, </a:t>
            </a:r>
            <a:r>
              <a:rPr lang="en-US" b="1"/>
              <a:t>merge into </a:t>
            </a:r>
            <a:r>
              <a:rPr lang="en-US"/>
              <a:t>…).</a:t>
            </a:r>
          </a:p>
        </p:txBody>
      </p:sp>
      <p:pic>
        <p:nvPicPr>
          <p:cNvPr id="6" name="Picture 5">
            <a:extLst>
              <a:ext uri="{FF2B5EF4-FFF2-40B4-BE49-F238E27FC236}">
                <a16:creationId xmlns:a16="http://schemas.microsoft.com/office/drawing/2014/main" id="{65456739-4E3B-0BC3-D837-20D9BA2D02B7}"/>
              </a:ext>
            </a:extLst>
          </p:cNvPr>
          <p:cNvPicPr>
            <a:picLocks noChangeAspect="1"/>
          </p:cNvPicPr>
          <p:nvPr/>
        </p:nvPicPr>
        <p:blipFill>
          <a:blip r:embed="rId2"/>
          <a:stretch>
            <a:fillRect/>
          </a:stretch>
        </p:blipFill>
        <p:spPr>
          <a:xfrm>
            <a:off x="6906857" y="1729226"/>
            <a:ext cx="4766983" cy="3465821"/>
          </a:xfrm>
          <a:prstGeom prst="rect">
            <a:avLst/>
          </a:prstGeom>
        </p:spPr>
      </p:pic>
    </p:spTree>
    <p:extLst>
      <p:ext uri="{BB962C8B-B14F-4D97-AF65-F5344CB8AC3E}">
        <p14:creationId xmlns:p14="http://schemas.microsoft.com/office/powerpoint/2010/main" val="40861461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F97694-87C6-BAEB-6E13-48A0F00C3E3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6435E1-2141-1B43-3ACA-2EC2477D6853}"/>
              </a:ext>
            </a:extLst>
          </p:cNvPr>
          <p:cNvSpPr>
            <a:spLocks noGrp="1"/>
          </p:cNvSpPr>
          <p:nvPr>
            <p:ph type="title"/>
          </p:nvPr>
        </p:nvSpPr>
        <p:spPr>
          <a:xfrm>
            <a:off x="518160" y="126762"/>
            <a:ext cx="11155680" cy="325956"/>
          </a:xfrm>
        </p:spPr>
        <p:txBody>
          <a:bodyPr>
            <a:normAutofit fontScale="90000"/>
          </a:bodyPr>
          <a:lstStyle/>
          <a:p>
            <a:r>
              <a:rPr lang="en-US" sz="2400"/>
              <a:t>5) Execute in DAG order with concurrency</a:t>
            </a:r>
          </a:p>
        </p:txBody>
      </p:sp>
      <p:sp>
        <p:nvSpPr>
          <p:cNvPr id="5" name="TextBox 4">
            <a:extLst>
              <a:ext uri="{FF2B5EF4-FFF2-40B4-BE49-F238E27FC236}">
                <a16:creationId xmlns:a16="http://schemas.microsoft.com/office/drawing/2014/main" id="{6AF24F3C-2678-8A3D-627D-96412979946C}"/>
              </a:ext>
            </a:extLst>
          </p:cNvPr>
          <p:cNvSpPr txBox="1"/>
          <p:nvPr/>
        </p:nvSpPr>
        <p:spPr>
          <a:xfrm>
            <a:off x="518160" y="1049341"/>
            <a:ext cx="11155680" cy="800219"/>
          </a:xfrm>
          <a:prstGeom prst="rect">
            <a:avLst/>
          </a:prstGeom>
          <a:noFill/>
        </p:spPr>
        <p:txBody>
          <a:bodyPr wrap="square">
            <a:spAutoFit/>
          </a:bodyPr>
          <a:lstStyle/>
          <a:p>
            <a:pPr marL="285750" indent="-285750">
              <a:spcBef>
                <a:spcPts val="600"/>
              </a:spcBef>
              <a:spcAft>
                <a:spcPts val="600"/>
              </a:spcAft>
              <a:buFont typeface="Wingdings" panose="05000000000000000000" pitchFamily="2" charset="2"/>
              <a:buChar char="q"/>
            </a:pPr>
            <a:r>
              <a:rPr lang="en-US"/>
              <a:t>dbt walks the graph </a:t>
            </a:r>
            <a:r>
              <a:rPr lang="en-US" b="1" i="1"/>
              <a:t>topologically</a:t>
            </a:r>
            <a:r>
              <a:rPr lang="en-US"/>
              <a:t> and executes in </a:t>
            </a:r>
            <a:r>
              <a:rPr lang="en-US" b="1" i="1"/>
              <a:t>parallel</a:t>
            </a:r>
            <a:r>
              <a:rPr lang="en-US"/>
              <a:t> up to </a:t>
            </a:r>
            <a:r>
              <a:rPr lang="en-US" b="1"/>
              <a:t>threads</a:t>
            </a:r>
            <a:r>
              <a:rPr lang="en-US"/>
              <a:t> (your project profile / Cloud job).</a:t>
            </a:r>
          </a:p>
          <a:p>
            <a:pPr marL="285750" indent="-285750">
              <a:spcBef>
                <a:spcPts val="600"/>
              </a:spcBef>
              <a:spcAft>
                <a:spcPts val="600"/>
              </a:spcAft>
              <a:buFont typeface="Wingdings" panose="05000000000000000000" pitchFamily="2" charset="2"/>
              <a:buChar char="q"/>
            </a:pPr>
            <a:r>
              <a:rPr lang="en-US"/>
              <a:t>If a node </a:t>
            </a:r>
            <a:r>
              <a:rPr lang="en-US" b="1"/>
              <a:t>fails</a:t>
            </a:r>
            <a:r>
              <a:rPr lang="en-US"/>
              <a:t>, downstream nodes don’t run. Unrelated branches may continue (unless --fail-fast).</a:t>
            </a:r>
          </a:p>
        </p:txBody>
      </p:sp>
      <p:graphicFrame>
        <p:nvGraphicFramePr>
          <p:cNvPr id="6" name="Diagram 5">
            <a:extLst>
              <a:ext uri="{FF2B5EF4-FFF2-40B4-BE49-F238E27FC236}">
                <a16:creationId xmlns:a16="http://schemas.microsoft.com/office/drawing/2014/main" id="{5B321D1E-ACFB-0A36-9557-70E856F1631E}"/>
              </a:ext>
            </a:extLst>
          </p:cNvPr>
          <p:cNvGraphicFramePr/>
          <p:nvPr>
            <p:extLst>
              <p:ext uri="{D42A27DB-BD31-4B8C-83A1-F6EECF244321}">
                <p14:modId xmlns:p14="http://schemas.microsoft.com/office/powerpoint/2010/main" val="419007707"/>
              </p:ext>
            </p:extLst>
          </p:nvPr>
        </p:nvGraphicFramePr>
        <p:xfrm>
          <a:off x="566121" y="2801471"/>
          <a:ext cx="11059758" cy="21515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6027634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D14849-153F-3470-5A0D-91DBCB5F39E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143C9D4-F922-842D-C9B2-411B66C80A24}"/>
              </a:ext>
            </a:extLst>
          </p:cNvPr>
          <p:cNvSpPr>
            <a:spLocks noGrp="1"/>
          </p:cNvSpPr>
          <p:nvPr>
            <p:ph type="title"/>
          </p:nvPr>
        </p:nvSpPr>
        <p:spPr>
          <a:xfrm>
            <a:off x="518160" y="126762"/>
            <a:ext cx="11155680" cy="325956"/>
          </a:xfrm>
        </p:spPr>
        <p:txBody>
          <a:bodyPr>
            <a:normAutofit fontScale="90000"/>
          </a:bodyPr>
          <a:lstStyle/>
          <a:p>
            <a:r>
              <a:rPr lang="en-US" sz="2400"/>
              <a:t>5) Execute in DAG order with concurrency</a:t>
            </a:r>
          </a:p>
        </p:txBody>
      </p:sp>
      <p:graphicFrame>
        <p:nvGraphicFramePr>
          <p:cNvPr id="3" name="Table 2">
            <a:extLst>
              <a:ext uri="{FF2B5EF4-FFF2-40B4-BE49-F238E27FC236}">
                <a16:creationId xmlns:a16="http://schemas.microsoft.com/office/drawing/2014/main" id="{1789A563-7C89-C0B3-B634-5D7CFC612130}"/>
              </a:ext>
            </a:extLst>
          </p:cNvPr>
          <p:cNvGraphicFramePr>
            <a:graphicFrameLocks noGrp="1"/>
          </p:cNvGraphicFramePr>
          <p:nvPr>
            <p:extLst>
              <p:ext uri="{D42A27DB-BD31-4B8C-83A1-F6EECF244321}">
                <p14:modId xmlns:p14="http://schemas.microsoft.com/office/powerpoint/2010/main" val="1363687028"/>
              </p:ext>
            </p:extLst>
          </p:nvPr>
        </p:nvGraphicFramePr>
        <p:xfrm>
          <a:off x="518160" y="1011019"/>
          <a:ext cx="11155680" cy="5328920"/>
        </p:xfrm>
        <a:graphic>
          <a:graphicData uri="http://schemas.openxmlformats.org/drawingml/2006/table">
            <a:tbl>
              <a:tblPr firstRow="1" bandRow="1">
                <a:tableStyleId>{073A0DAA-6AF3-43AB-8588-CEC1D06C72B9}</a:tableStyleId>
              </a:tblPr>
              <a:tblGrid>
                <a:gridCol w="2355028">
                  <a:extLst>
                    <a:ext uri="{9D8B030D-6E8A-4147-A177-3AD203B41FA5}">
                      <a16:colId xmlns:a16="http://schemas.microsoft.com/office/drawing/2014/main" val="3170309679"/>
                    </a:ext>
                  </a:extLst>
                </a:gridCol>
                <a:gridCol w="1958788">
                  <a:extLst>
                    <a:ext uri="{9D8B030D-6E8A-4147-A177-3AD203B41FA5}">
                      <a16:colId xmlns:a16="http://schemas.microsoft.com/office/drawing/2014/main" val="2494143230"/>
                    </a:ext>
                  </a:extLst>
                </a:gridCol>
                <a:gridCol w="4052944">
                  <a:extLst>
                    <a:ext uri="{9D8B030D-6E8A-4147-A177-3AD203B41FA5}">
                      <a16:colId xmlns:a16="http://schemas.microsoft.com/office/drawing/2014/main" val="366473407"/>
                    </a:ext>
                  </a:extLst>
                </a:gridCol>
                <a:gridCol w="2788920">
                  <a:extLst>
                    <a:ext uri="{9D8B030D-6E8A-4147-A177-3AD203B41FA5}">
                      <a16:colId xmlns:a16="http://schemas.microsoft.com/office/drawing/2014/main" val="440611751"/>
                    </a:ext>
                  </a:extLst>
                </a:gridCol>
              </a:tblGrid>
              <a:tr h="370840">
                <a:tc gridSpan="4">
                  <a:txBody>
                    <a:bodyPr/>
                    <a:lstStyle/>
                    <a:p>
                      <a:r>
                        <a:rPr lang="en-US" sz="1800"/>
                        <a:t>Execute in DAG order with concurrency</a:t>
                      </a:r>
                      <a:endParaRPr lang="en-US"/>
                    </a:p>
                  </a:txBody>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880189620"/>
                  </a:ext>
                </a:extLst>
              </a:tr>
              <a:tr h="370840">
                <a:tc>
                  <a:txBody>
                    <a:bodyPr/>
                    <a:lstStyle/>
                    <a:p>
                      <a:pPr marL="0" indent="0">
                        <a:buFont typeface="Wingdings" panose="05000000000000000000" pitchFamily="2" charset="2"/>
                        <a:buNone/>
                      </a:pPr>
                      <a:r>
                        <a:rPr lang="en-US"/>
                        <a:t>Seeds (CSV → tables)</a:t>
                      </a:r>
                    </a:p>
                  </a:txBody>
                  <a:tcPr/>
                </a:tc>
                <a:tc>
                  <a:txBody>
                    <a:bodyPr/>
                    <a:lstStyle/>
                    <a:p>
                      <a:r>
                        <a:rPr lang="en-US"/>
                        <a:t>Snapshots (SCD)</a:t>
                      </a:r>
                    </a:p>
                  </a:txBody>
                  <a:tcPr/>
                </a:tc>
                <a:tc>
                  <a:txBody>
                    <a:bodyPr/>
                    <a:lstStyle/>
                    <a:p>
                      <a:r>
                        <a:rPr lang="en-US"/>
                        <a:t>Models (materializations)</a:t>
                      </a:r>
                    </a:p>
                  </a:txBody>
                  <a:tcPr/>
                </a:tc>
                <a:tc>
                  <a:txBody>
                    <a:bodyPr/>
                    <a:lstStyle/>
                    <a:p>
                      <a:r>
                        <a:rPr lang="en-US"/>
                        <a:t>Tests (always after builds)</a:t>
                      </a:r>
                    </a:p>
                  </a:txBody>
                  <a:tcPr/>
                </a:tc>
                <a:extLst>
                  <a:ext uri="{0D108BD9-81ED-4DB2-BD59-A6C34878D82A}">
                    <a16:rowId xmlns:a16="http://schemas.microsoft.com/office/drawing/2014/main" val="1811552676"/>
                  </a:ext>
                </a:extLst>
              </a:tr>
              <a:tr h="370840">
                <a:tc>
                  <a:txBody>
                    <a:bodyPr/>
                    <a:lstStyle/>
                    <a:p>
                      <a:pPr marL="285750" indent="-285750">
                        <a:spcBef>
                          <a:spcPts val="600"/>
                        </a:spcBef>
                        <a:spcAft>
                          <a:spcPts val="600"/>
                        </a:spcAft>
                        <a:buFont typeface="Wingdings" panose="05000000000000000000" pitchFamily="2" charset="2"/>
                        <a:buChar char="q"/>
                      </a:pPr>
                      <a:r>
                        <a:rPr lang="en-US" sz="1000" b="1"/>
                        <a:t>dbt seed phase</a:t>
                      </a:r>
                      <a:r>
                        <a:rPr lang="en-US" sz="1000"/>
                        <a:t>: creates/replaces tables and loads CSVs with types inferred/overridden.</a:t>
                      </a:r>
                    </a:p>
                    <a:p>
                      <a:pPr marL="285750" indent="-285750">
                        <a:spcBef>
                          <a:spcPts val="600"/>
                        </a:spcBef>
                        <a:spcAft>
                          <a:spcPts val="600"/>
                        </a:spcAft>
                        <a:buFont typeface="Wingdings" panose="05000000000000000000" pitchFamily="2" charset="2"/>
                        <a:buChar char="q"/>
                      </a:pPr>
                      <a:r>
                        <a:rPr lang="en-US" sz="1000"/>
                        <a:t>Downstream models can safely depend on them.</a:t>
                      </a:r>
                    </a:p>
                  </a:txBody>
                  <a:tcPr/>
                </a:tc>
                <a:tc>
                  <a:txBody>
                    <a:bodyPr/>
                    <a:lstStyle/>
                    <a:p>
                      <a:pPr marL="171450" indent="-171450">
                        <a:spcBef>
                          <a:spcPts val="600"/>
                        </a:spcBef>
                        <a:spcAft>
                          <a:spcPts val="600"/>
                        </a:spcAft>
                        <a:buFont typeface="Wingdings" panose="05000000000000000000" pitchFamily="2" charset="2"/>
                        <a:buChar char="q"/>
                      </a:pPr>
                      <a:r>
                        <a:rPr lang="en-US" sz="1000"/>
                        <a:t>dbt </a:t>
                      </a:r>
                      <a:r>
                        <a:rPr lang="en-US" sz="1000" b="1"/>
                        <a:t>snapshot</a:t>
                      </a:r>
                      <a:r>
                        <a:rPr lang="en-US" sz="1000"/>
                        <a:t> logic runs: compares current rows to previously snapshotted rows.</a:t>
                      </a:r>
                    </a:p>
                    <a:p>
                      <a:pPr marL="171450" indent="-171450">
                        <a:spcBef>
                          <a:spcPts val="600"/>
                        </a:spcBef>
                        <a:spcAft>
                          <a:spcPts val="600"/>
                        </a:spcAft>
                        <a:buFont typeface="Wingdings" panose="05000000000000000000" pitchFamily="2" charset="2"/>
                        <a:buChar char="q"/>
                      </a:pPr>
                      <a:r>
                        <a:rPr lang="en-US" sz="1000" b="1"/>
                        <a:t>Strategies</a:t>
                      </a:r>
                      <a:r>
                        <a:rPr lang="en-US" sz="1000"/>
                        <a:t>: timestamp, check, etc. Writes to snapshot schema (e.g., DEV__snap).</a:t>
                      </a:r>
                    </a:p>
                    <a:p>
                      <a:pPr marL="171450" indent="-171450">
                        <a:spcBef>
                          <a:spcPts val="600"/>
                        </a:spcBef>
                        <a:spcAft>
                          <a:spcPts val="600"/>
                        </a:spcAft>
                        <a:buFont typeface="Wingdings" panose="05000000000000000000" pitchFamily="2" charset="2"/>
                        <a:buChar char="q"/>
                      </a:pPr>
                      <a:r>
                        <a:rPr lang="en-US" sz="1000"/>
                        <a:t>Often used to add history for </a:t>
                      </a:r>
                      <a:r>
                        <a:rPr lang="en-US" sz="1000" b="1"/>
                        <a:t>dims</a:t>
                      </a:r>
                      <a:r>
                        <a:rPr lang="en-US" sz="1000"/>
                        <a:t> like customer.</a:t>
                      </a:r>
                    </a:p>
                  </a:txBody>
                  <a:tcPr/>
                </a:tc>
                <a:tc>
                  <a:txBody>
                    <a:bodyPr/>
                    <a:lstStyle/>
                    <a:p>
                      <a:pPr marL="171450" indent="-171450">
                        <a:spcBef>
                          <a:spcPts val="300"/>
                        </a:spcBef>
                        <a:spcAft>
                          <a:spcPts val="300"/>
                        </a:spcAft>
                        <a:buFont typeface="Wingdings" panose="05000000000000000000" pitchFamily="2" charset="2"/>
                        <a:buChar char="q"/>
                      </a:pPr>
                      <a:r>
                        <a:rPr lang="en-US" sz="1000" b="1"/>
                        <a:t>view</a:t>
                      </a:r>
                      <a:r>
                        <a:rPr lang="en-US" sz="1000"/>
                        <a:t>: </a:t>
                      </a:r>
                      <a:r>
                        <a:rPr lang="en-US" sz="1000" i="1">
                          <a:solidFill>
                            <a:srgbClr val="0070C0"/>
                          </a:solidFill>
                        </a:rPr>
                        <a:t>create or replace view &lt;schema&gt;.&lt;name&gt; as (&lt;compiled select&gt;).</a:t>
                      </a:r>
                    </a:p>
                    <a:p>
                      <a:pPr marL="171450" indent="-171450">
                        <a:spcBef>
                          <a:spcPts val="300"/>
                        </a:spcBef>
                        <a:spcAft>
                          <a:spcPts val="300"/>
                        </a:spcAft>
                        <a:buFont typeface="Wingdings" panose="05000000000000000000" pitchFamily="2" charset="2"/>
                        <a:buChar char="q"/>
                      </a:pPr>
                      <a:r>
                        <a:rPr lang="en-US" sz="1000" b="1"/>
                        <a:t>table</a:t>
                      </a:r>
                      <a:r>
                        <a:rPr lang="en-US" sz="1000"/>
                        <a:t>: </a:t>
                      </a:r>
                      <a:r>
                        <a:rPr lang="en-US" sz="1000" i="1">
                          <a:solidFill>
                            <a:srgbClr val="0070C0"/>
                          </a:solidFill>
                        </a:rPr>
                        <a:t>create or replace table as select </a:t>
                      </a:r>
                      <a:r>
                        <a:rPr lang="en-US" sz="1000"/>
                        <a:t>… (full rebuild).</a:t>
                      </a:r>
                    </a:p>
                    <a:p>
                      <a:pPr marL="171450" indent="-171450">
                        <a:spcBef>
                          <a:spcPts val="300"/>
                        </a:spcBef>
                        <a:spcAft>
                          <a:spcPts val="300"/>
                        </a:spcAft>
                        <a:buFont typeface="Wingdings" panose="05000000000000000000" pitchFamily="2" charset="2"/>
                        <a:buChar char="q"/>
                      </a:pPr>
                      <a:r>
                        <a:rPr lang="en-US" sz="1000" b="1"/>
                        <a:t>incremental</a:t>
                      </a:r>
                      <a:r>
                        <a:rPr lang="en-US" sz="1000"/>
                        <a:t> (Snowflake default strategy = </a:t>
                      </a:r>
                      <a:r>
                        <a:rPr lang="en-US" sz="1000" b="1"/>
                        <a:t>merge</a:t>
                      </a:r>
                      <a:r>
                        <a:rPr lang="en-US" sz="1000"/>
                        <a:t>):</a:t>
                      </a:r>
                    </a:p>
                    <a:p>
                      <a:pPr marL="628650" lvl="1" indent="-171450">
                        <a:spcBef>
                          <a:spcPts val="300"/>
                        </a:spcBef>
                        <a:spcAft>
                          <a:spcPts val="300"/>
                        </a:spcAft>
                        <a:buFont typeface="Wingdings" panose="05000000000000000000" pitchFamily="2" charset="2"/>
                        <a:buChar char="q"/>
                      </a:pPr>
                      <a:r>
                        <a:rPr lang="en-US" sz="1000" b="1"/>
                        <a:t>First</a:t>
                      </a:r>
                      <a:r>
                        <a:rPr lang="en-US" sz="1000"/>
                        <a:t> run: </a:t>
                      </a:r>
                      <a:r>
                        <a:rPr lang="en-US" sz="1000" b="1"/>
                        <a:t>create table </a:t>
                      </a:r>
                      <a:r>
                        <a:rPr lang="en-US" sz="1000"/>
                        <a:t>from the </a:t>
                      </a:r>
                      <a:r>
                        <a:rPr lang="en-US" sz="1000" b="1"/>
                        <a:t>full select</a:t>
                      </a:r>
                      <a:r>
                        <a:rPr lang="en-US" sz="1000"/>
                        <a:t>.</a:t>
                      </a:r>
                    </a:p>
                    <a:p>
                      <a:pPr marL="628650" lvl="1" indent="-171450">
                        <a:spcBef>
                          <a:spcPts val="300"/>
                        </a:spcBef>
                        <a:spcAft>
                          <a:spcPts val="300"/>
                        </a:spcAft>
                        <a:buFont typeface="Wingdings" panose="05000000000000000000" pitchFamily="2" charset="2"/>
                        <a:buChar char="q"/>
                      </a:pPr>
                      <a:r>
                        <a:rPr lang="en-US" sz="1000" b="1"/>
                        <a:t>Subsequent</a:t>
                      </a:r>
                      <a:r>
                        <a:rPr lang="en-US" sz="1000"/>
                        <a:t> runs: dbt evaluates your </a:t>
                      </a:r>
                      <a:r>
                        <a:rPr lang="en-US" sz="1000" b="1">
                          <a:solidFill>
                            <a:srgbClr val="0070C0"/>
                          </a:solidFill>
                        </a:rPr>
                        <a:t>is_incremental() </a:t>
                      </a:r>
                      <a:r>
                        <a:rPr lang="en-US" sz="1000"/>
                        <a:t>guards, then:</a:t>
                      </a:r>
                    </a:p>
                    <a:p>
                      <a:pPr marL="1085850" lvl="2" indent="-171450">
                        <a:spcBef>
                          <a:spcPts val="300"/>
                        </a:spcBef>
                        <a:spcAft>
                          <a:spcPts val="300"/>
                        </a:spcAft>
                        <a:buFont typeface="Wingdings" panose="05000000000000000000" pitchFamily="2" charset="2"/>
                        <a:buChar char="q"/>
                      </a:pPr>
                      <a:r>
                        <a:rPr lang="en-US" sz="1000" b="1"/>
                        <a:t>Stages</a:t>
                      </a:r>
                      <a:r>
                        <a:rPr lang="en-US" sz="1000"/>
                        <a:t> a </a:t>
                      </a:r>
                      <a:r>
                        <a:rPr lang="en-US" sz="1000" b="1"/>
                        <a:t>temp table </a:t>
                      </a:r>
                      <a:r>
                        <a:rPr lang="en-US" sz="1000"/>
                        <a:t>with </a:t>
                      </a:r>
                      <a:r>
                        <a:rPr lang="en-US" sz="1000" b="1"/>
                        <a:t>new/changed rows </a:t>
                      </a:r>
                      <a:r>
                        <a:rPr lang="en-US" sz="1000"/>
                        <a:t>(based on your filters, e.g., date &gt; max(date) in target).</a:t>
                      </a:r>
                    </a:p>
                    <a:p>
                      <a:pPr marL="1085850" lvl="2" indent="-171450">
                        <a:spcBef>
                          <a:spcPts val="300"/>
                        </a:spcBef>
                        <a:spcAft>
                          <a:spcPts val="300"/>
                        </a:spcAft>
                        <a:buFont typeface="Wingdings" panose="05000000000000000000" pitchFamily="2" charset="2"/>
                        <a:buChar char="q"/>
                      </a:pPr>
                      <a:r>
                        <a:rPr lang="en-US" sz="1000"/>
                        <a:t>Executes a </a:t>
                      </a:r>
                      <a:r>
                        <a:rPr lang="en-US" sz="1000" b="1" i="1">
                          <a:solidFill>
                            <a:srgbClr val="0070C0"/>
                          </a:solidFill>
                        </a:rPr>
                        <a:t>merge</a:t>
                      </a:r>
                      <a:r>
                        <a:rPr lang="en-US" sz="1000" i="1">
                          <a:solidFill>
                            <a:srgbClr val="0070C0"/>
                          </a:solidFill>
                        </a:rPr>
                        <a:t> into </a:t>
                      </a:r>
                      <a:r>
                        <a:rPr lang="en-US" sz="1000" b="1" i="1">
                          <a:solidFill>
                            <a:srgbClr val="0070C0"/>
                          </a:solidFill>
                        </a:rPr>
                        <a:t>&lt;target&gt; </a:t>
                      </a:r>
                      <a:r>
                        <a:rPr lang="en-US" sz="1000" i="1">
                          <a:solidFill>
                            <a:srgbClr val="0070C0"/>
                          </a:solidFill>
                        </a:rPr>
                        <a:t>using </a:t>
                      </a:r>
                      <a:r>
                        <a:rPr lang="en-US" sz="1000" b="1" i="1">
                          <a:solidFill>
                            <a:srgbClr val="0070C0"/>
                          </a:solidFill>
                        </a:rPr>
                        <a:t>&lt;staging&gt; on (&lt;unique_key&gt;) </a:t>
                      </a:r>
                      <a:r>
                        <a:rPr lang="en-US" sz="1000" i="1">
                          <a:solidFill>
                            <a:srgbClr val="0070C0"/>
                          </a:solidFill>
                        </a:rPr>
                        <a:t>when </a:t>
                      </a:r>
                      <a:r>
                        <a:rPr lang="en-US" sz="1000" b="1" i="1">
                          <a:solidFill>
                            <a:srgbClr val="0070C0"/>
                          </a:solidFill>
                        </a:rPr>
                        <a:t>matched</a:t>
                      </a:r>
                      <a:r>
                        <a:rPr lang="en-US" sz="1000" i="1">
                          <a:solidFill>
                            <a:srgbClr val="0070C0"/>
                          </a:solidFill>
                        </a:rPr>
                        <a:t> then </a:t>
                      </a:r>
                      <a:r>
                        <a:rPr lang="en-US" sz="1000" b="1" i="1">
                          <a:solidFill>
                            <a:srgbClr val="0070C0"/>
                          </a:solidFill>
                        </a:rPr>
                        <a:t>update</a:t>
                      </a:r>
                      <a:r>
                        <a:rPr lang="en-US" sz="1000" i="1">
                          <a:solidFill>
                            <a:srgbClr val="0070C0"/>
                          </a:solidFill>
                        </a:rPr>
                        <a:t> … when </a:t>
                      </a:r>
                      <a:r>
                        <a:rPr lang="en-US" sz="1000" b="1" i="1">
                          <a:solidFill>
                            <a:srgbClr val="0070C0"/>
                          </a:solidFill>
                        </a:rPr>
                        <a:t>not matched </a:t>
                      </a:r>
                      <a:r>
                        <a:rPr lang="en-US" sz="1000" i="1">
                          <a:solidFill>
                            <a:srgbClr val="0070C0"/>
                          </a:solidFill>
                        </a:rPr>
                        <a:t>then </a:t>
                      </a:r>
                      <a:r>
                        <a:rPr lang="en-US" sz="1000" b="1" i="1">
                          <a:solidFill>
                            <a:srgbClr val="0070C0"/>
                          </a:solidFill>
                        </a:rPr>
                        <a:t>insert</a:t>
                      </a:r>
                      <a:r>
                        <a:rPr lang="en-US" sz="1000" i="1">
                          <a:solidFill>
                            <a:srgbClr val="0070C0"/>
                          </a:solidFill>
                        </a:rPr>
                        <a:t> ….</a:t>
                      </a:r>
                    </a:p>
                    <a:p>
                      <a:pPr marL="628650" lvl="1" indent="-171450">
                        <a:spcBef>
                          <a:spcPts val="300"/>
                        </a:spcBef>
                        <a:spcAft>
                          <a:spcPts val="300"/>
                        </a:spcAft>
                        <a:buFont typeface="Wingdings" panose="05000000000000000000" pitchFamily="2" charset="2"/>
                        <a:buChar char="q"/>
                      </a:pPr>
                      <a:r>
                        <a:rPr lang="en-US" sz="1000"/>
                        <a:t>Honors options like </a:t>
                      </a:r>
                      <a:r>
                        <a:rPr lang="en-US" sz="1000" b="0" i="1">
                          <a:solidFill>
                            <a:srgbClr val="0070C0"/>
                          </a:solidFill>
                        </a:rPr>
                        <a:t>on_schema_change </a:t>
                      </a:r>
                      <a:r>
                        <a:rPr lang="en-US" sz="1000"/>
                        <a:t>(e.g., </a:t>
                      </a:r>
                      <a:r>
                        <a:rPr lang="en-US" sz="1000" i="1">
                          <a:solidFill>
                            <a:srgbClr val="0070C0"/>
                          </a:solidFill>
                        </a:rPr>
                        <a:t>sync_all_columns</a:t>
                      </a:r>
                      <a:r>
                        <a:rPr lang="en-US" sz="1000"/>
                        <a:t>) and </a:t>
                      </a:r>
                      <a:r>
                        <a:rPr lang="en-US" sz="1000" i="1">
                          <a:solidFill>
                            <a:srgbClr val="0070C0"/>
                          </a:solidFill>
                        </a:rPr>
                        <a:t>cluster</a:t>
                      </a:r>
                      <a:r>
                        <a:rPr lang="en-US" sz="1000"/>
                        <a:t>_by.</a:t>
                      </a:r>
                    </a:p>
                    <a:p>
                      <a:pPr marL="171450" lvl="0" indent="-171450">
                        <a:spcBef>
                          <a:spcPts val="300"/>
                        </a:spcBef>
                        <a:spcAft>
                          <a:spcPts val="300"/>
                        </a:spcAft>
                        <a:buFont typeface="Wingdings" panose="05000000000000000000" pitchFamily="2" charset="2"/>
                        <a:buChar char="q"/>
                      </a:pPr>
                      <a:r>
                        <a:rPr lang="en-US" sz="1000" b="1"/>
                        <a:t>ephemeral</a:t>
                      </a:r>
                      <a:r>
                        <a:rPr lang="en-US" sz="1000"/>
                        <a:t>: inlined CTEs in the parent model; no database object created.</a:t>
                      </a:r>
                    </a:p>
                    <a:p>
                      <a:pPr marL="0" lvl="0" indent="0">
                        <a:spcBef>
                          <a:spcPts val="300"/>
                        </a:spcBef>
                        <a:spcAft>
                          <a:spcPts val="300"/>
                        </a:spcAft>
                        <a:buFont typeface="Wingdings" panose="05000000000000000000" pitchFamily="2" charset="2"/>
                        <a:buNone/>
                      </a:pPr>
                      <a:r>
                        <a:rPr lang="en-US" sz="1000"/>
                        <a:t>👉 Snowflake tips for incremental</a:t>
                      </a:r>
                    </a:p>
                    <a:p>
                      <a:pPr marL="171450" lvl="0" indent="-171450">
                        <a:spcBef>
                          <a:spcPts val="300"/>
                        </a:spcBef>
                        <a:spcAft>
                          <a:spcPts val="300"/>
                        </a:spcAft>
                        <a:buFont typeface="Wingdings" panose="05000000000000000000" pitchFamily="2" charset="2"/>
                        <a:buChar char="v"/>
                      </a:pPr>
                      <a:r>
                        <a:rPr lang="en-US" sz="1000" b="1"/>
                        <a:t>Always declare a reliable unique_key</a:t>
                      </a:r>
                      <a:r>
                        <a:rPr lang="en-US" sz="1000"/>
                        <a:t>.</a:t>
                      </a:r>
                    </a:p>
                    <a:p>
                      <a:pPr marL="171450" lvl="0" indent="-171450">
                        <a:spcBef>
                          <a:spcPts val="300"/>
                        </a:spcBef>
                        <a:spcAft>
                          <a:spcPts val="300"/>
                        </a:spcAft>
                        <a:buFont typeface="Wingdings" panose="05000000000000000000" pitchFamily="2" charset="2"/>
                        <a:buChar char="v"/>
                      </a:pPr>
                      <a:r>
                        <a:rPr lang="en-US" sz="1000"/>
                        <a:t>Use a </a:t>
                      </a:r>
                      <a:r>
                        <a:rPr lang="en-US" sz="1000" b="1"/>
                        <a:t>deterministic filter </a:t>
                      </a:r>
                      <a:r>
                        <a:rPr lang="en-US" sz="1000"/>
                        <a:t>for </a:t>
                      </a:r>
                      <a:r>
                        <a:rPr lang="en-US" sz="1000" b="1">
                          <a:solidFill>
                            <a:srgbClr val="0070C0"/>
                          </a:solidFill>
                        </a:rPr>
                        <a:t>is_incremental() </a:t>
                      </a:r>
                      <a:r>
                        <a:rPr lang="en-US" sz="1000"/>
                        <a:t>(e.g., date/updated_at watermark).</a:t>
                      </a:r>
                    </a:p>
                    <a:p>
                      <a:pPr marL="171450" lvl="0" indent="-171450">
                        <a:spcBef>
                          <a:spcPts val="300"/>
                        </a:spcBef>
                        <a:spcAft>
                          <a:spcPts val="300"/>
                        </a:spcAft>
                        <a:buFont typeface="Wingdings" panose="05000000000000000000" pitchFamily="2" charset="2"/>
                        <a:buChar char="v"/>
                      </a:pPr>
                      <a:r>
                        <a:rPr lang="en-US" sz="1000"/>
                        <a:t>Consider </a:t>
                      </a:r>
                      <a:r>
                        <a:rPr lang="en-US" sz="1000" b="1"/>
                        <a:t>cluster_by </a:t>
                      </a:r>
                      <a:r>
                        <a:rPr lang="en-US" sz="1000"/>
                        <a:t>on </a:t>
                      </a:r>
                      <a:r>
                        <a:rPr lang="en-US" sz="1000" b="1"/>
                        <a:t>large facts </a:t>
                      </a:r>
                      <a:r>
                        <a:rPr lang="en-US" sz="1000"/>
                        <a:t>for pruning.</a:t>
                      </a:r>
                    </a:p>
                    <a:p>
                      <a:pPr marL="171450" lvl="0" indent="-171450">
                        <a:spcBef>
                          <a:spcPts val="300"/>
                        </a:spcBef>
                        <a:spcAft>
                          <a:spcPts val="300"/>
                        </a:spcAft>
                        <a:buFont typeface="Wingdings" panose="05000000000000000000" pitchFamily="2" charset="2"/>
                        <a:buChar char="v"/>
                      </a:pPr>
                      <a:r>
                        <a:rPr lang="en-US" sz="1000"/>
                        <a:t>Keep </a:t>
                      </a:r>
                      <a:r>
                        <a:rPr lang="en-US" sz="1000" b="1"/>
                        <a:t>warehouse on auto-suspend</a:t>
                      </a:r>
                      <a:r>
                        <a:rPr lang="en-US" sz="1000"/>
                        <a:t>; XSMALL is fine to start.</a:t>
                      </a:r>
                    </a:p>
                  </a:txBody>
                  <a:tcPr/>
                </a:tc>
                <a:tc>
                  <a:txBody>
                    <a:bodyPr/>
                    <a:lstStyle/>
                    <a:p>
                      <a:pPr marL="171450" indent="-171450">
                        <a:spcBef>
                          <a:spcPts val="600"/>
                        </a:spcBef>
                        <a:spcAft>
                          <a:spcPts val="600"/>
                        </a:spcAft>
                        <a:buFont typeface="Wingdings" panose="05000000000000000000" pitchFamily="2" charset="2"/>
                        <a:buChar char="q"/>
                      </a:pPr>
                      <a:r>
                        <a:rPr lang="en-US" sz="1000" b="1"/>
                        <a:t>Generic tests </a:t>
                      </a:r>
                      <a:r>
                        <a:rPr lang="en-US" sz="1000"/>
                        <a:t>(e.g., </a:t>
                      </a:r>
                      <a:r>
                        <a:rPr lang="en-US" sz="1000" i="1">
                          <a:solidFill>
                            <a:srgbClr val="0070C0"/>
                          </a:solidFill>
                        </a:rPr>
                        <a:t>not_null</a:t>
                      </a:r>
                      <a:r>
                        <a:rPr lang="en-US" sz="1000"/>
                        <a:t>, </a:t>
                      </a:r>
                      <a:r>
                        <a:rPr lang="en-US" sz="1000" i="1">
                          <a:solidFill>
                            <a:srgbClr val="0070C0"/>
                          </a:solidFill>
                        </a:rPr>
                        <a:t>unique</a:t>
                      </a:r>
                      <a:r>
                        <a:rPr lang="en-US" sz="1000"/>
                        <a:t>, </a:t>
                      </a:r>
                      <a:r>
                        <a:rPr lang="en-US" sz="1000" i="1">
                          <a:solidFill>
                            <a:srgbClr val="0070C0"/>
                          </a:solidFill>
                        </a:rPr>
                        <a:t>relationships</a:t>
                      </a:r>
                      <a:r>
                        <a:rPr lang="en-US" sz="1000"/>
                        <a:t>, d</a:t>
                      </a:r>
                      <a:r>
                        <a:rPr lang="en-US" sz="1000" i="1">
                          <a:solidFill>
                            <a:srgbClr val="0070C0"/>
                          </a:solidFill>
                        </a:rPr>
                        <a:t>bt_expectations</a:t>
                      </a:r>
                      <a:r>
                        <a:rPr lang="en-US" sz="1000"/>
                        <a:t>): compile to SQL that returns failing rows.</a:t>
                      </a:r>
                    </a:p>
                    <a:p>
                      <a:pPr marL="171450" indent="-171450">
                        <a:spcBef>
                          <a:spcPts val="600"/>
                        </a:spcBef>
                        <a:spcAft>
                          <a:spcPts val="600"/>
                        </a:spcAft>
                        <a:buFont typeface="Wingdings" panose="05000000000000000000" pitchFamily="2" charset="2"/>
                        <a:buChar char="q"/>
                      </a:pPr>
                      <a:r>
                        <a:rPr lang="en-US" sz="1000" b="1"/>
                        <a:t>Singular tests</a:t>
                      </a:r>
                      <a:r>
                        <a:rPr lang="en-US" sz="1000"/>
                        <a:t>: custom </a:t>
                      </a:r>
                      <a:r>
                        <a:rPr lang="en-US" sz="1000" i="1">
                          <a:solidFill>
                            <a:srgbClr val="0070C0"/>
                          </a:solidFill>
                        </a:rPr>
                        <a:t>.sql </a:t>
                      </a:r>
                      <a:r>
                        <a:rPr lang="en-US" sz="1000"/>
                        <a:t>with a </a:t>
                      </a:r>
                      <a:r>
                        <a:rPr lang="en-US" sz="1000" i="1">
                          <a:solidFill>
                            <a:srgbClr val="0070C0"/>
                          </a:solidFill>
                        </a:rPr>
                        <a:t>select</a:t>
                      </a:r>
                      <a:r>
                        <a:rPr lang="en-US" sz="1000"/>
                        <a:t> of failing rows.</a:t>
                      </a:r>
                    </a:p>
                    <a:p>
                      <a:pPr marL="171450" indent="-171450">
                        <a:spcBef>
                          <a:spcPts val="600"/>
                        </a:spcBef>
                        <a:spcAft>
                          <a:spcPts val="600"/>
                        </a:spcAft>
                        <a:buFont typeface="Wingdings" panose="05000000000000000000" pitchFamily="2" charset="2"/>
                        <a:buChar char="q"/>
                      </a:pPr>
                      <a:r>
                        <a:rPr lang="en-US" sz="1000"/>
                        <a:t>dbt runs tests after their upstream nodes have materialized.</a:t>
                      </a:r>
                    </a:p>
                    <a:p>
                      <a:pPr marL="171450" indent="-171450">
                        <a:spcBef>
                          <a:spcPts val="600"/>
                        </a:spcBef>
                        <a:spcAft>
                          <a:spcPts val="600"/>
                        </a:spcAft>
                        <a:buFont typeface="Wingdings" panose="05000000000000000000" pitchFamily="2" charset="2"/>
                        <a:buChar char="q"/>
                      </a:pPr>
                      <a:r>
                        <a:rPr lang="en-US" sz="1000"/>
                        <a:t>Severity can be </a:t>
                      </a:r>
                      <a:r>
                        <a:rPr lang="en-US" sz="1000">
                          <a:solidFill>
                            <a:srgbClr val="0070C0"/>
                          </a:solidFill>
                        </a:rPr>
                        <a:t>warn</a:t>
                      </a:r>
                      <a:r>
                        <a:rPr lang="en-US" sz="1000"/>
                        <a:t> or </a:t>
                      </a:r>
                      <a:r>
                        <a:rPr lang="en-US" sz="1000">
                          <a:solidFill>
                            <a:srgbClr val="0070C0"/>
                          </a:solidFill>
                        </a:rPr>
                        <a:t>error</a:t>
                      </a:r>
                      <a:r>
                        <a:rPr lang="en-US" sz="1000"/>
                        <a:t>. Failures are recorded with row counts.</a:t>
                      </a:r>
                    </a:p>
                  </a:txBody>
                  <a:tcPr/>
                </a:tc>
                <a:extLst>
                  <a:ext uri="{0D108BD9-81ED-4DB2-BD59-A6C34878D82A}">
                    <a16:rowId xmlns:a16="http://schemas.microsoft.com/office/drawing/2014/main" val="1709321561"/>
                  </a:ext>
                </a:extLst>
              </a:tr>
            </a:tbl>
          </a:graphicData>
        </a:graphic>
      </p:graphicFrame>
    </p:spTree>
    <p:extLst>
      <p:ext uri="{BB962C8B-B14F-4D97-AF65-F5344CB8AC3E}">
        <p14:creationId xmlns:p14="http://schemas.microsoft.com/office/powerpoint/2010/main" val="28801868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81379-FD2C-C343-0175-D5E72256E31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0CDCA3-024F-44E5-599A-4E61EC5E326D}"/>
              </a:ext>
            </a:extLst>
          </p:cNvPr>
          <p:cNvSpPr>
            <a:spLocks noGrp="1"/>
          </p:cNvSpPr>
          <p:nvPr>
            <p:ph type="title"/>
          </p:nvPr>
        </p:nvSpPr>
        <p:spPr>
          <a:xfrm>
            <a:off x="518160" y="126762"/>
            <a:ext cx="11155680" cy="325956"/>
          </a:xfrm>
        </p:spPr>
        <p:txBody>
          <a:bodyPr>
            <a:normAutofit fontScale="90000"/>
          </a:bodyPr>
          <a:lstStyle/>
          <a:p>
            <a:r>
              <a:rPr lang="en-US" sz="2400"/>
              <a:t>6) Hooks &amp; exposures (optional)</a:t>
            </a:r>
            <a:endParaRPr lang="en-US" sz="2400">
              <a:latin typeface="Aptos" panose="020B0004020202020204" pitchFamily="34" charset="0"/>
            </a:endParaRPr>
          </a:p>
        </p:txBody>
      </p:sp>
      <p:sp>
        <p:nvSpPr>
          <p:cNvPr id="4" name="TextBox 3">
            <a:extLst>
              <a:ext uri="{FF2B5EF4-FFF2-40B4-BE49-F238E27FC236}">
                <a16:creationId xmlns:a16="http://schemas.microsoft.com/office/drawing/2014/main" id="{9B164867-6FED-2AC2-BFFB-A860F3C384AB}"/>
              </a:ext>
            </a:extLst>
          </p:cNvPr>
          <p:cNvSpPr txBox="1"/>
          <p:nvPr/>
        </p:nvSpPr>
        <p:spPr>
          <a:xfrm>
            <a:off x="518159" y="1343398"/>
            <a:ext cx="11155679" cy="1384995"/>
          </a:xfrm>
          <a:prstGeom prst="rect">
            <a:avLst/>
          </a:prstGeom>
          <a:noFill/>
        </p:spPr>
        <p:txBody>
          <a:bodyPr wrap="square">
            <a:spAutoFit/>
          </a:bodyPr>
          <a:lstStyle/>
          <a:p>
            <a:pPr marL="285750" indent="-285750">
              <a:spcBef>
                <a:spcPts val="1800"/>
              </a:spcBef>
              <a:spcAft>
                <a:spcPts val="1800"/>
              </a:spcAft>
              <a:buFont typeface="Wingdings" panose="05000000000000000000" pitchFamily="2" charset="2"/>
              <a:buChar char="q"/>
            </a:pPr>
            <a:r>
              <a:rPr lang="en-US"/>
              <a:t>on-run-start / on-run-end hooks fire if defined (e.g., logging, session params).</a:t>
            </a:r>
          </a:p>
          <a:p>
            <a:pPr marL="285750" indent="-285750">
              <a:spcBef>
                <a:spcPts val="1800"/>
              </a:spcBef>
              <a:spcAft>
                <a:spcPts val="1800"/>
              </a:spcAft>
              <a:buFont typeface="Wingdings" panose="05000000000000000000" pitchFamily="2" charset="2"/>
              <a:buChar char="q"/>
            </a:pPr>
            <a:r>
              <a:rPr lang="en-US"/>
              <a:t>Exposures aren’t executed; they document downstream dependencies (dashboards, apps) and show up in docs/lineage.</a:t>
            </a:r>
          </a:p>
        </p:txBody>
      </p:sp>
    </p:spTree>
    <p:extLst>
      <p:ext uri="{BB962C8B-B14F-4D97-AF65-F5344CB8AC3E}">
        <p14:creationId xmlns:p14="http://schemas.microsoft.com/office/powerpoint/2010/main" val="13512656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A8A484-289B-436D-6DD8-070226AA838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A0D677-5D44-95A3-05E3-C9594C0C4311}"/>
              </a:ext>
            </a:extLst>
          </p:cNvPr>
          <p:cNvSpPr>
            <a:spLocks noGrp="1"/>
          </p:cNvSpPr>
          <p:nvPr>
            <p:ph type="title"/>
          </p:nvPr>
        </p:nvSpPr>
        <p:spPr>
          <a:xfrm>
            <a:off x="518160" y="126762"/>
            <a:ext cx="11155680" cy="325956"/>
          </a:xfrm>
        </p:spPr>
        <p:txBody>
          <a:bodyPr>
            <a:normAutofit fontScale="90000"/>
          </a:bodyPr>
          <a:lstStyle/>
          <a:p>
            <a:r>
              <a:rPr lang="en-US" sz="2400"/>
              <a:t>7) Artifacts &amp; docs</a:t>
            </a:r>
            <a:endParaRPr lang="en-US" sz="2400">
              <a:latin typeface="Aptos" panose="020B0004020202020204" pitchFamily="34" charset="0"/>
            </a:endParaRPr>
          </a:p>
        </p:txBody>
      </p:sp>
      <p:sp>
        <p:nvSpPr>
          <p:cNvPr id="4" name="TextBox 3">
            <a:extLst>
              <a:ext uri="{FF2B5EF4-FFF2-40B4-BE49-F238E27FC236}">
                <a16:creationId xmlns:a16="http://schemas.microsoft.com/office/drawing/2014/main" id="{3B00E725-2559-6A6A-3318-0B0EC613C49A}"/>
              </a:ext>
            </a:extLst>
          </p:cNvPr>
          <p:cNvSpPr txBox="1"/>
          <p:nvPr/>
        </p:nvSpPr>
        <p:spPr>
          <a:xfrm>
            <a:off x="518160" y="1206225"/>
            <a:ext cx="11155680" cy="2862322"/>
          </a:xfrm>
          <a:prstGeom prst="rect">
            <a:avLst/>
          </a:prstGeom>
          <a:noFill/>
        </p:spPr>
        <p:txBody>
          <a:bodyPr wrap="square">
            <a:spAutoFit/>
          </a:bodyPr>
          <a:lstStyle/>
          <a:p>
            <a:pPr marL="285750" indent="-285750">
              <a:spcBef>
                <a:spcPts val="1800"/>
              </a:spcBef>
              <a:spcAft>
                <a:spcPts val="1800"/>
              </a:spcAft>
              <a:buFont typeface="Wingdings" panose="05000000000000000000" pitchFamily="2" charset="2"/>
              <a:buChar char="q"/>
            </a:pPr>
            <a:r>
              <a:rPr lang="en-US" b="1"/>
              <a:t>target/manifest.json </a:t>
            </a:r>
            <a:r>
              <a:rPr lang="en-US"/>
              <a:t>— the parsed+compiled project (DAG, nodes, configs)</a:t>
            </a:r>
          </a:p>
          <a:p>
            <a:pPr marL="285750" indent="-285750">
              <a:spcBef>
                <a:spcPts val="1800"/>
              </a:spcBef>
              <a:spcAft>
                <a:spcPts val="1800"/>
              </a:spcAft>
              <a:buFont typeface="Wingdings" panose="05000000000000000000" pitchFamily="2" charset="2"/>
              <a:buChar char="q"/>
            </a:pPr>
            <a:r>
              <a:rPr lang="en-US" b="1"/>
              <a:t>target/run_results.json </a:t>
            </a:r>
            <a:r>
              <a:rPr lang="en-US"/>
              <a:t>— what ran, timing, statuses, errors</a:t>
            </a:r>
          </a:p>
          <a:p>
            <a:pPr marL="285750" indent="-285750">
              <a:spcBef>
                <a:spcPts val="1800"/>
              </a:spcBef>
              <a:spcAft>
                <a:spcPts val="1800"/>
              </a:spcAft>
              <a:buFont typeface="Wingdings" panose="05000000000000000000" pitchFamily="2" charset="2"/>
              <a:buChar char="q"/>
            </a:pPr>
            <a:r>
              <a:rPr lang="en-US" b="1"/>
              <a:t>target/catalog.json </a:t>
            </a:r>
            <a:r>
              <a:rPr lang="en-US"/>
              <a:t>— columns, types (for docs site).You can serve docs with dbt docs generate &amp;&amp; dbt docs serve (Cloud shows docs in the UI).</a:t>
            </a:r>
          </a:p>
          <a:p>
            <a:pPr marL="285750" indent="-285750">
              <a:spcBef>
                <a:spcPts val="1800"/>
              </a:spcBef>
              <a:spcAft>
                <a:spcPts val="1800"/>
              </a:spcAft>
              <a:buFont typeface="Wingdings" panose="05000000000000000000" pitchFamily="2" charset="2"/>
              <a:buChar char="q"/>
            </a:pPr>
            <a:r>
              <a:rPr lang="en-US"/>
              <a:t>Run </a:t>
            </a:r>
            <a:r>
              <a:rPr lang="en-US" b="1">
                <a:solidFill>
                  <a:srgbClr val="0070C0"/>
                </a:solidFill>
              </a:rPr>
              <a:t>'dbt docs generate' </a:t>
            </a:r>
            <a:r>
              <a:rPr lang="en-US"/>
              <a:t>in the command bar in order to view the most recent docs for this project.</a:t>
            </a:r>
          </a:p>
        </p:txBody>
      </p:sp>
    </p:spTree>
    <p:extLst>
      <p:ext uri="{BB962C8B-B14F-4D97-AF65-F5344CB8AC3E}">
        <p14:creationId xmlns:p14="http://schemas.microsoft.com/office/powerpoint/2010/main" val="29097629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240A22-3C21-B02F-2547-3ECB943643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4BCAAF-4CBC-8C1F-7C49-72BE754E04AF}"/>
              </a:ext>
            </a:extLst>
          </p:cNvPr>
          <p:cNvSpPr>
            <a:spLocks noGrp="1"/>
          </p:cNvSpPr>
          <p:nvPr>
            <p:ph type="title"/>
          </p:nvPr>
        </p:nvSpPr>
        <p:spPr>
          <a:xfrm>
            <a:off x="518160" y="126762"/>
            <a:ext cx="11155680" cy="325956"/>
          </a:xfrm>
        </p:spPr>
        <p:txBody>
          <a:bodyPr>
            <a:normAutofit fontScale="90000"/>
          </a:bodyPr>
          <a:lstStyle/>
          <a:p>
            <a:r>
              <a:rPr lang="en-US" sz="2400">
                <a:latin typeface="Aptos" panose="020B0004020202020204" pitchFamily="34" charset="0"/>
              </a:rPr>
              <a:t>dbt_project.yml</a:t>
            </a:r>
          </a:p>
        </p:txBody>
      </p:sp>
    </p:spTree>
    <p:extLst>
      <p:ext uri="{BB962C8B-B14F-4D97-AF65-F5344CB8AC3E}">
        <p14:creationId xmlns:p14="http://schemas.microsoft.com/office/powerpoint/2010/main" val="454212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E42DCE-4A4F-44C4-84E5-261B3BEEF1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185C552-8229-1BF8-B07B-0F67E90C95CC}"/>
              </a:ext>
            </a:extLst>
          </p:cNvPr>
          <p:cNvSpPr>
            <a:spLocks noGrp="1"/>
          </p:cNvSpPr>
          <p:nvPr>
            <p:ph type="title"/>
          </p:nvPr>
        </p:nvSpPr>
        <p:spPr>
          <a:xfrm>
            <a:off x="521208" y="978408"/>
            <a:ext cx="6300216" cy="1463040"/>
          </a:xfrm>
        </p:spPr>
        <p:txBody>
          <a:bodyPr vert="horz" lIns="91440" tIns="45720" rIns="91440" bIns="45720" rtlCol="0" anchor="t">
            <a:normAutofit/>
          </a:bodyPr>
          <a:lstStyle/>
          <a:p>
            <a:pPr>
              <a:lnSpc>
                <a:spcPct val="90000"/>
              </a:lnSpc>
            </a:pPr>
            <a:r>
              <a:rPr lang="en-US" sz="3700" b="1" kern="1200">
                <a:solidFill>
                  <a:schemeClr val="tx1"/>
                </a:solidFill>
                <a:latin typeface="+mj-lt"/>
                <a:ea typeface="+mj-ea"/>
                <a:cs typeface="+mj-cs"/>
              </a:rPr>
              <a:t>Overview of Dbt (Data Build Tool) and Its Purpose</a:t>
            </a:r>
          </a:p>
        </p:txBody>
      </p:sp>
      <p:sp>
        <p:nvSpPr>
          <p:cNvPr id="14" name="Rectangle 13">
            <a:extLst>
              <a:ext uri="{FF2B5EF4-FFF2-40B4-BE49-F238E27FC236}">
                <a16:creationId xmlns:a16="http://schemas.microsoft.com/office/drawing/2014/main" id="{887F59F2-5FBC-40CD-AD35-376AECE49EA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0" y="508090"/>
            <a:ext cx="6282982"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Content Placeholder 3">
            <a:extLst>
              <a:ext uri="{FF2B5EF4-FFF2-40B4-BE49-F238E27FC236}">
                <a16:creationId xmlns:a16="http://schemas.microsoft.com/office/drawing/2014/main" id="{FD3BCC89-83E2-495E-A75F-137187A5538C}"/>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6300216" cy="3767328"/>
          </a:xfrm>
        </p:spPr>
        <p:txBody>
          <a:bodyPr>
            <a:normAutofit/>
          </a:bodyPr>
          <a:lstStyle/>
          <a:p>
            <a:pPr marL="0" indent="0">
              <a:spcBef>
                <a:spcPts val="2500"/>
              </a:spcBef>
              <a:buFont typeface="Arial" panose="020B0604020202020204" pitchFamily="34" charset="0"/>
              <a:buNone/>
            </a:pPr>
            <a:r>
              <a:rPr lang="en-US" sz="1400" b="1"/>
              <a:t>Modular SQL Development</a:t>
            </a:r>
          </a:p>
          <a:p>
            <a:pPr marL="0" lvl="1" indent="0">
              <a:buFont typeface="Arial" panose="020B0604020202020204" pitchFamily="34" charset="0"/>
              <a:buNone/>
            </a:pPr>
            <a:r>
              <a:rPr lang="en-US" sz="1400"/>
              <a:t>Dbt allows analytics engineers to write modular SQL code that is reusable and easy to maintain across data projects.</a:t>
            </a:r>
          </a:p>
          <a:p>
            <a:pPr marL="0" indent="0">
              <a:spcBef>
                <a:spcPts val="2500"/>
              </a:spcBef>
              <a:buFont typeface="Arial" panose="020B0604020202020204" pitchFamily="34" charset="0"/>
              <a:buNone/>
            </a:pPr>
            <a:r>
              <a:rPr lang="en-US" sz="1400" b="1"/>
              <a:t>Data Pipeline Automation</a:t>
            </a:r>
          </a:p>
          <a:p>
            <a:pPr marL="0" lvl="1" indent="0">
              <a:buFont typeface="Arial" panose="020B0604020202020204" pitchFamily="34" charset="0"/>
              <a:buNone/>
            </a:pPr>
            <a:r>
              <a:rPr lang="en-US" sz="1400"/>
              <a:t>Dbt automates data transformation pipelines, reducing manual work and improving reliability in analytics workflows.</a:t>
            </a:r>
          </a:p>
          <a:p>
            <a:pPr marL="0" indent="0">
              <a:spcBef>
                <a:spcPts val="2500"/>
              </a:spcBef>
              <a:buFont typeface="Arial" panose="020B0604020202020204" pitchFamily="34" charset="0"/>
              <a:buNone/>
            </a:pPr>
            <a:r>
              <a:rPr lang="en-US" sz="1400" b="1"/>
              <a:t>Software Engineering Best Practices</a:t>
            </a:r>
          </a:p>
          <a:p>
            <a:pPr marL="0" lvl="1" indent="0">
              <a:buFont typeface="Arial" panose="020B0604020202020204" pitchFamily="34" charset="0"/>
              <a:buNone/>
            </a:pPr>
            <a:r>
              <a:rPr lang="en-US" sz="1400"/>
              <a:t>Dbt applies software engineering principles to analytics, promoting testing, version control, and documentation.</a:t>
            </a:r>
          </a:p>
        </p:txBody>
      </p:sp>
      <p:pic>
        <p:nvPicPr>
          <p:cNvPr id="5" name="Content Placeholder 4" descr="Modern data center and technology background">
            <a:extLst>
              <a:ext uri="{FF2B5EF4-FFF2-40B4-BE49-F238E27FC236}">
                <a16:creationId xmlns:a16="http://schemas.microsoft.com/office/drawing/2014/main" id="{008CD62A-98B5-42BF-B073-EF2BD040785B}"/>
              </a:ext>
            </a:extLst>
          </p:cNvPr>
          <p:cNvPicPr>
            <a:picLocks noGrp="1" noChangeAspect="1"/>
          </p:cNvPicPr>
          <p:nvPr>
            <p:ph sz="half" idx="1"/>
          </p:nvPr>
        </p:nvPicPr>
        <p:blipFill>
          <a:blip r:embed="rId3"/>
          <a:srcRect l="27224" r="49564" b="-1"/>
          <a:stretch>
            <a:fillRect/>
          </a:stretch>
        </p:blipFill>
        <p:spPr>
          <a:xfrm>
            <a:off x="7586236" y="508090"/>
            <a:ext cx="4081805" cy="5846990"/>
          </a:xfrm>
          <a:prstGeom prst="rect">
            <a:avLst/>
          </a:prstGeom>
        </p:spPr>
      </p:pic>
    </p:spTree>
    <p:extLst>
      <p:ext uri="{BB962C8B-B14F-4D97-AF65-F5344CB8AC3E}">
        <p14:creationId xmlns:p14="http://schemas.microsoft.com/office/powerpoint/2010/main" val="34294043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9E10BDB4-64F2-477D-A03B-9F8352D5E0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F969B30-920E-F3B4-E5DD-0E9918C95050}"/>
              </a:ext>
            </a:extLst>
          </p:cNvPr>
          <p:cNvSpPr>
            <a:spLocks noGrp="1"/>
          </p:cNvSpPr>
          <p:nvPr>
            <p:ph type="title"/>
          </p:nvPr>
        </p:nvSpPr>
        <p:spPr>
          <a:xfrm>
            <a:off x="521208" y="978408"/>
            <a:ext cx="5020056" cy="1664208"/>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Key Dbt Build Components: Seeds, Snapshots, Models, Tests</a:t>
            </a:r>
          </a:p>
        </p:txBody>
      </p:sp>
      <p:sp>
        <p:nvSpPr>
          <p:cNvPr id="14" name="Rectangle 13">
            <a:extLst>
              <a:ext uri="{FF2B5EF4-FFF2-40B4-BE49-F238E27FC236}">
                <a16:creationId xmlns:a16="http://schemas.microsoft.com/office/drawing/2014/main" id="{B3367C65-B72C-202E-98A7-9B20F8F2F5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7" y="508090"/>
            <a:ext cx="502005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16" name="Rectangle 15">
            <a:extLst>
              <a:ext uri="{FF2B5EF4-FFF2-40B4-BE49-F238E27FC236}">
                <a16:creationId xmlns:a16="http://schemas.microsoft.com/office/drawing/2014/main" id="{AE558C32-DE71-E6B3-A032-D3EA9CB0FC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66463" y="611650"/>
            <a:ext cx="5504688" cy="4571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pic>
        <p:nvPicPr>
          <p:cNvPr id="5" name="Content Placeholder 4" descr="abstract programm binary code  and colored array cube Database">
            <a:extLst>
              <a:ext uri="{FF2B5EF4-FFF2-40B4-BE49-F238E27FC236}">
                <a16:creationId xmlns:a16="http://schemas.microsoft.com/office/drawing/2014/main" id="{90954870-151B-4E1B-8D6D-70BA3F199153}"/>
              </a:ext>
            </a:extLst>
          </p:cNvPr>
          <p:cNvPicPr>
            <a:picLocks noGrp="1" noChangeAspect="1"/>
          </p:cNvPicPr>
          <p:nvPr>
            <p:ph sz="half" idx="1"/>
          </p:nvPr>
        </p:nvPicPr>
        <p:blipFill>
          <a:blip r:embed="rId3"/>
          <a:srcRect l="12789" r="3" b="3"/>
          <a:stretch>
            <a:fillRect/>
          </a:stretch>
        </p:blipFill>
        <p:spPr>
          <a:xfrm>
            <a:off x="517867" y="2834640"/>
            <a:ext cx="5020056" cy="3511296"/>
          </a:xfrm>
          <a:prstGeom prst="rect">
            <a:avLst/>
          </a:prstGeom>
        </p:spPr>
      </p:pic>
      <p:sp>
        <p:nvSpPr>
          <p:cNvPr id="4" name="Content Placeholder 3">
            <a:extLst>
              <a:ext uri="{FF2B5EF4-FFF2-40B4-BE49-F238E27FC236}">
                <a16:creationId xmlns:a16="http://schemas.microsoft.com/office/drawing/2014/main" id="{1B9B271A-9C01-3E75-2D99-AAE1B89B83D8}"/>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6163056" y="978408"/>
            <a:ext cx="5504688" cy="5367528"/>
          </a:xfrm>
        </p:spPr>
        <p:txBody>
          <a:bodyPr>
            <a:normAutofit/>
          </a:bodyPr>
          <a:lstStyle/>
          <a:p>
            <a:pPr marL="0" indent="0">
              <a:spcBef>
                <a:spcPts val="2500"/>
              </a:spcBef>
              <a:buFont typeface="Arial" panose="020B0604020202020204" pitchFamily="34" charset="0"/>
              <a:buNone/>
            </a:pPr>
            <a:r>
              <a:rPr lang="en-US" sz="1400" b="1"/>
              <a:t>Seeds for Static Data</a:t>
            </a:r>
          </a:p>
          <a:p>
            <a:pPr marL="0" lvl="1" indent="0">
              <a:buFont typeface="Arial" panose="020B0604020202020204" pitchFamily="34" charset="0"/>
              <a:buNone/>
            </a:pPr>
            <a:r>
              <a:rPr lang="en-US" sz="1400"/>
              <a:t>Seeds load static data into the data warehouse, providing foundational datasets for transformations.</a:t>
            </a:r>
          </a:p>
          <a:p>
            <a:pPr marL="0" indent="0">
              <a:spcBef>
                <a:spcPts val="2500"/>
              </a:spcBef>
              <a:buFont typeface="Arial" panose="020B0604020202020204" pitchFamily="34" charset="0"/>
              <a:buNone/>
            </a:pPr>
            <a:r>
              <a:rPr lang="en-US" sz="1400" b="1"/>
              <a:t>Snapshots for Slowly Changing Data</a:t>
            </a:r>
          </a:p>
          <a:p>
            <a:pPr marL="0" lvl="1" indent="0">
              <a:buFont typeface="Arial" panose="020B0604020202020204" pitchFamily="34" charset="0"/>
              <a:buNone/>
            </a:pPr>
            <a:r>
              <a:rPr lang="en-US" sz="1400"/>
              <a:t>Snapshots capture historical states of data, managing slowly changing data over time.</a:t>
            </a:r>
          </a:p>
          <a:p>
            <a:pPr marL="0" indent="0">
              <a:spcBef>
                <a:spcPts val="2500"/>
              </a:spcBef>
              <a:buFont typeface="Arial" panose="020B0604020202020204" pitchFamily="34" charset="0"/>
              <a:buNone/>
            </a:pPr>
            <a:r>
              <a:rPr lang="en-US" sz="1400" b="1"/>
              <a:t>Models as SQL Transformations</a:t>
            </a:r>
          </a:p>
          <a:p>
            <a:pPr marL="0" lvl="1" indent="0">
              <a:buFont typeface="Arial" panose="020B0604020202020204" pitchFamily="34" charset="0"/>
              <a:buNone/>
            </a:pPr>
            <a:r>
              <a:rPr lang="en-US" sz="1400"/>
              <a:t>Models perform SQL transformations to shape raw data into meaningful analytical tables.</a:t>
            </a:r>
          </a:p>
          <a:p>
            <a:pPr marL="0" indent="0">
              <a:spcBef>
                <a:spcPts val="2500"/>
              </a:spcBef>
              <a:buFont typeface="Arial" panose="020B0604020202020204" pitchFamily="34" charset="0"/>
              <a:buNone/>
            </a:pPr>
            <a:r>
              <a:rPr lang="en-US" sz="1400" b="1"/>
              <a:t>Tests for Data Quality</a:t>
            </a:r>
          </a:p>
          <a:p>
            <a:pPr marL="0" lvl="1" indent="0">
              <a:buFont typeface="Arial" panose="020B0604020202020204" pitchFamily="34" charset="0"/>
              <a:buNone/>
            </a:pPr>
            <a:r>
              <a:rPr lang="en-US" sz="1400"/>
              <a:t>Tests validate data accuracy and consistency, ensuring pipeline data quality and reliability.</a:t>
            </a:r>
          </a:p>
        </p:txBody>
      </p:sp>
    </p:spTree>
    <p:extLst>
      <p:ext uri="{BB962C8B-B14F-4D97-AF65-F5344CB8AC3E}">
        <p14:creationId xmlns:p14="http://schemas.microsoft.com/office/powerpoint/2010/main" val="25954703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283DF6D8-EA68-DEEF-ED61-2929F79023DA}"/>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3100" b="1" kern="1200">
                <a:solidFill>
                  <a:schemeClr val="tx1"/>
                </a:solidFill>
                <a:latin typeface="+mj-lt"/>
                <a:ea typeface="+mj-ea"/>
                <a:cs typeface="+mj-cs"/>
              </a:rPr>
              <a:t>What Is DAG (Directed Acyclic Graph) and Why It Matters in Dbt</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2257751F-CFA4-925C-18B0-9309A256FEDB}"/>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Font typeface="Arial" panose="020B0604020202020204" pitchFamily="34" charset="0"/>
              <a:buNone/>
            </a:pPr>
            <a:r>
              <a:rPr lang="en-US" sz="1400" b="1"/>
              <a:t>DAG Definition</a:t>
            </a:r>
          </a:p>
          <a:p>
            <a:pPr marL="0" lvl="1" indent="0">
              <a:buFont typeface="Arial" panose="020B0604020202020204" pitchFamily="34" charset="0"/>
              <a:buNone/>
            </a:pPr>
            <a:r>
              <a:rPr lang="en-US" sz="1400"/>
              <a:t>A directed acyclic graph represents dependencies with no cycles between nodes or tasks.</a:t>
            </a:r>
          </a:p>
          <a:p>
            <a:pPr marL="0" indent="0">
              <a:spcBef>
                <a:spcPts val="2500"/>
              </a:spcBef>
              <a:buFont typeface="Arial" panose="020B0604020202020204" pitchFamily="34" charset="0"/>
              <a:buNone/>
            </a:pPr>
            <a:r>
              <a:rPr lang="en-US" sz="1400" b="1"/>
              <a:t>Role in dbt</a:t>
            </a:r>
          </a:p>
          <a:p>
            <a:pPr marL="0" lvl="1" indent="0">
              <a:buFont typeface="Arial" panose="020B0604020202020204" pitchFamily="34" charset="0"/>
              <a:buNone/>
            </a:pPr>
            <a:r>
              <a:rPr lang="en-US" sz="1400"/>
              <a:t>DAG ensures dbt task execution in a logical, cycle-free order for correct data model builds.</a:t>
            </a:r>
          </a:p>
        </p:txBody>
      </p:sp>
      <p:pic>
        <p:nvPicPr>
          <p:cNvPr id="5" name="Content Placeholder 4">
            <a:extLst>
              <a:ext uri="{FF2B5EF4-FFF2-40B4-BE49-F238E27FC236}">
                <a16:creationId xmlns:a16="http://schemas.microsoft.com/office/drawing/2014/main" id="{2879E679-B66B-42B0-9995-CA1548F709B4}"/>
              </a:ext>
            </a:extLst>
          </p:cNvPr>
          <p:cNvPicPr>
            <a:picLocks noGrp="1" noChangeAspect="1"/>
          </p:cNvPicPr>
          <p:nvPr>
            <p:ph sz="half" idx="1"/>
          </p:nvPr>
        </p:nvPicPr>
        <p:blipFill>
          <a:blip r:embed="rId3"/>
          <a:srcRect l="4789" r="-2" b="-2"/>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268258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C7EFAAB5-34A3-C2FC-70BA-7720CC8ADB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632FBF6C-7579-4096-307C-BD670373D3E7}"/>
              </a:ext>
            </a:extLst>
          </p:cNvPr>
          <p:cNvSpPr>
            <a:spLocks noGrp="1"/>
          </p:cNvSpPr>
          <p:nvPr>
            <p:ph type="ctrTitle"/>
          </p:nvPr>
        </p:nvSpPr>
        <p:spPr>
          <a:xfrm>
            <a:off x="521208" y="1211766"/>
            <a:ext cx="7237052" cy="4727988"/>
          </a:xfrm>
        </p:spPr>
        <p:txBody>
          <a:bodyPr anchor="b">
            <a:normAutofit/>
          </a:bodyPr>
          <a:lstStyle/>
          <a:p>
            <a:r>
              <a:rPr lang="en-US" sz="7400"/>
              <a:t>Detailed Breakdown of Dbt Build Components</a:t>
            </a:r>
          </a:p>
        </p:txBody>
      </p:sp>
      <p:sp>
        <p:nvSpPr>
          <p:cNvPr id="9" name="Freeform: Shape 8">
            <a:extLst>
              <a:ext uri="{FF2B5EF4-FFF2-40B4-BE49-F238E27FC236}">
                <a16:creationId xmlns:a16="http://schemas.microsoft.com/office/drawing/2014/main" id="{A8A44BC8-2508-4575-75F6-0ED3F11E72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6208776"/>
            <a:ext cx="7269480"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Tree>
    <p:extLst>
      <p:ext uri="{BB962C8B-B14F-4D97-AF65-F5344CB8AC3E}">
        <p14:creationId xmlns:p14="http://schemas.microsoft.com/office/powerpoint/2010/main" val="1756441595"/>
      </p:ext>
    </p:extLst>
  </p:cSld>
  <p:clrMapOvr>
    <a:overrideClrMapping bg1="dk1" tx1="lt1" bg2="dk2" tx2="lt2" accent1="accent1" accent2="accent2" accent3="accent3" accent4="accent4" accent5="accent5" accent6="accent6" hlink="hlink" folHlink="folHlink"/>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D490ECD4-9A36-A0FC-4FC8-4927BBAB8A62}"/>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3400" b="1" kern="1200">
                <a:solidFill>
                  <a:schemeClr val="tx1"/>
                </a:solidFill>
                <a:latin typeface="+mj-lt"/>
                <a:ea typeface="+mj-ea"/>
                <a:cs typeface="+mj-cs"/>
              </a:rPr>
              <a:t>Understanding Seeds: Static Data Loading</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5911A1C6-D9C2-AA56-5ADB-25C170C7B37E}"/>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Font typeface="Arial" panose="020B0604020202020204" pitchFamily="34" charset="0"/>
              <a:buNone/>
            </a:pPr>
            <a:r>
              <a:rPr lang="en-US" sz="1400" b="1"/>
              <a:t>Definition of Seeds</a:t>
            </a:r>
          </a:p>
          <a:p>
            <a:pPr marL="0" lvl="1" indent="0">
              <a:buFont typeface="Arial" panose="020B0604020202020204" pitchFamily="34" charset="0"/>
              <a:buNone/>
            </a:pPr>
            <a:r>
              <a:rPr lang="en-US" sz="1400"/>
              <a:t>Seeds are CSV files used in dbt to load static data into data warehouses as tables.</a:t>
            </a:r>
          </a:p>
          <a:p>
            <a:pPr marL="0" indent="0">
              <a:spcBef>
                <a:spcPts val="2500"/>
              </a:spcBef>
              <a:buFont typeface="Arial" panose="020B0604020202020204" pitchFamily="34" charset="0"/>
              <a:buNone/>
            </a:pPr>
            <a:r>
              <a:rPr lang="en-US" sz="1400" b="1"/>
              <a:t>Purpose of Seeds</a:t>
            </a:r>
          </a:p>
          <a:p>
            <a:pPr marL="0" lvl="1" indent="0">
              <a:buFont typeface="Arial" panose="020B0604020202020204" pitchFamily="34" charset="0"/>
              <a:buNone/>
            </a:pPr>
            <a:r>
              <a:rPr lang="en-US" sz="1400"/>
              <a:t>They provide static reference data crucial for data transformations, including lookup tables and mappings.</a:t>
            </a:r>
          </a:p>
        </p:txBody>
      </p:sp>
      <p:pic>
        <p:nvPicPr>
          <p:cNvPr id="5" name="Content Placeholder 4" descr="Download or upload files concept">
            <a:extLst>
              <a:ext uri="{FF2B5EF4-FFF2-40B4-BE49-F238E27FC236}">
                <a16:creationId xmlns:a16="http://schemas.microsoft.com/office/drawing/2014/main" id="{4DEA90B0-1FBE-43CF-8292-05DD69E78A07}"/>
              </a:ext>
            </a:extLst>
          </p:cNvPr>
          <p:cNvPicPr>
            <a:picLocks noGrp="1" noChangeAspect="1"/>
          </p:cNvPicPr>
          <p:nvPr>
            <p:ph sz="half" idx="1"/>
          </p:nvPr>
        </p:nvPicPr>
        <p:blipFill>
          <a:blip r:embed="rId3"/>
          <a:srcRect l="10887" r="15874"/>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10951086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Freeform: Shape 9">
            <a:extLst>
              <a:ext uri="{FF2B5EF4-FFF2-40B4-BE49-F238E27FC236}">
                <a16:creationId xmlns:a16="http://schemas.microsoft.com/office/drawing/2014/main" id="{774A975B-A886-5202-0489-6965514A0D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69" y="508090"/>
            <a:ext cx="11153214" cy="149279"/>
          </a:xfrm>
          <a:custGeom>
            <a:avLst/>
            <a:gdLst>
              <a:gd name="connsiteX0" fmla="*/ 0 w 8085002"/>
              <a:gd name="connsiteY0" fmla="*/ 0 h 149279"/>
              <a:gd name="connsiteX1" fmla="*/ 8085002 w 8085002"/>
              <a:gd name="connsiteY1" fmla="*/ 0 h 149279"/>
              <a:gd name="connsiteX2" fmla="*/ 8085002 w 8085002"/>
              <a:gd name="connsiteY2" fmla="*/ 149279 h 149279"/>
              <a:gd name="connsiteX3" fmla="*/ 0 w 8085002"/>
              <a:gd name="connsiteY3" fmla="*/ 149279 h 149279"/>
            </a:gdLst>
            <a:ahLst/>
            <a:cxnLst>
              <a:cxn ang="0">
                <a:pos x="connsiteX0" y="connsiteY0"/>
              </a:cxn>
              <a:cxn ang="0">
                <a:pos x="connsiteX1" y="connsiteY1"/>
              </a:cxn>
              <a:cxn ang="0">
                <a:pos x="connsiteX2" y="connsiteY2"/>
              </a:cxn>
              <a:cxn ang="0">
                <a:pos x="connsiteX3" y="connsiteY3"/>
              </a:cxn>
            </a:cxnLst>
            <a:rect l="l" t="t" r="r" b="b"/>
            <a:pathLst>
              <a:path w="8085002" h="149279">
                <a:moveTo>
                  <a:pt x="0" y="0"/>
                </a:moveTo>
                <a:lnTo>
                  <a:pt x="8085002" y="0"/>
                </a:lnTo>
                <a:lnTo>
                  <a:pt x="8085002" y="149279"/>
                </a:lnTo>
                <a:lnTo>
                  <a:pt x="0" y="14927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2" name="Rectangle 11">
            <a:extLst>
              <a:ext uri="{FF2B5EF4-FFF2-40B4-BE49-F238E27FC236}">
                <a16:creationId xmlns:a16="http://schemas.microsoft.com/office/drawing/2014/main" id="{34C0330F-1D4F-4552-B799-615DD237B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79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Bierstadt"/>
              <a:ea typeface="+mn-ea"/>
              <a:cs typeface="+mn-cs"/>
            </a:endParaRPr>
          </a:p>
        </p:txBody>
      </p:sp>
      <p:sp>
        <p:nvSpPr>
          <p:cNvPr id="2" name="Title 1">
            <a:extLst>
              <a:ext uri="{FF2B5EF4-FFF2-40B4-BE49-F238E27FC236}">
                <a16:creationId xmlns:a16="http://schemas.microsoft.com/office/drawing/2014/main" id="{ED487649-2410-5929-ACBD-0822838DF7E5}"/>
              </a:ext>
            </a:extLst>
          </p:cNvPr>
          <p:cNvSpPr>
            <a:spLocks noGrp="1"/>
          </p:cNvSpPr>
          <p:nvPr>
            <p:ph type="title"/>
          </p:nvPr>
        </p:nvSpPr>
        <p:spPr>
          <a:xfrm>
            <a:off x="521208" y="978408"/>
            <a:ext cx="4754880" cy="1463040"/>
          </a:xfrm>
        </p:spPr>
        <p:txBody>
          <a:bodyPr vert="horz" lIns="91440" tIns="45720" rIns="91440" bIns="45720" rtlCol="0" anchor="t">
            <a:normAutofit/>
          </a:bodyPr>
          <a:lstStyle/>
          <a:p>
            <a:pPr>
              <a:lnSpc>
                <a:spcPct val="90000"/>
              </a:lnSpc>
            </a:pPr>
            <a:r>
              <a:rPr lang="en-US" sz="2800" b="1" kern="1200">
                <a:solidFill>
                  <a:schemeClr val="tx1"/>
                </a:solidFill>
                <a:latin typeface="+mj-lt"/>
                <a:ea typeface="+mj-ea"/>
                <a:cs typeface="+mj-cs"/>
              </a:rPr>
              <a:t>Introduction to Snapshots: Capturing Slowly Changing Dimensions</a:t>
            </a:r>
          </a:p>
        </p:txBody>
      </p:sp>
      <p:sp>
        <p:nvSpPr>
          <p:cNvPr id="14" name="Rectangle 13">
            <a:extLst>
              <a:ext uri="{FF2B5EF4-FFF2-40B4-BE49-F238E27FC236}">
                <a16:creationId xmlns:a16="http://schemas.microsoft.com/office/drawing/2014/main" id="{92BE0106-0C20-465B-A1BE-0BAC2737B1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7871" y="508090"/>
            <a:ext cx="4672966" cy="14927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Bierstadt"/>
              <a:ea typeface="+mn-ea"/>
              <a:cs typeface="+mn-cs"/>
            </a:endParaRPr>
          </a:p>
        </p:txBody>
      </p:sp>
      <p:sp>
        <p:nvSpPr>
          <p:cNvPr id="4" name="Content Placeholder 3">
            <a:extLst>
              <a:ext uri="{FF2B5EF4-FFF2-40B4-BE49-F238E27FC236}">
                <a16:creationId xmlns:a16="http://schemas.microsoft.com/office/drawing/2014/main" id="{613340FE-3CCB-45DF-279E-5C301FC8B436}"/>
              </a:ext>
            </a:extLst>
          </p:cNvPr>
          <p:cNvSpPr>
            <a:spLocks noGrp="1"/>
          </p:cNvSpPr>
          <p:nvPr>
            <p:ph sz="half" idx="2"/>
            <p:extLst>
              <p:ext uri="{E7BDC344-281C-4309-B0C6-D0EE65EED2A8}">
                <p202:designPr xmlns:p202="http://schemas.microsoft.com/office/powerpoint/2020/02/main">
                  <p202:designTagLst>
                    <p202:designTag name="ARCH:1:CLS" val="InformationBlock"/>
                    <p202:designTag name="ARCH:1:VSVAR" val="TitledTextBox"/>
                  </p202:designTagLst>
                </p202:designPr>
              </p:ext>
            </p:extLst>
          </p:nvPr>
        </p:nvSpPr>
        <p:spPr>
          <a:xfrm>
            <a:off x="521208" y="2578608"/>
            <a:ext cx="4672584" cy="3767328"/>
          </a:xfrm>
        </p:spPr>
        <p:txBody>
          <a:bodyPr>
            <a:normAutofit/>
          </a:bodyPr>
          <a:lstStyle/>
          <a:p>
            <a:pPr marL="0" indent="0">
              <a:spcBef>
                <a:spcPts val="2500"/>
              </a:spcBef>
              <a:buFont typeface="Arial" panose="020B0604020202020204" pitchFamily="34" charset="0"/>
              <a:buNone/>
            </a:pPr>
            <a:r>
              <a:rPr lang="en-US" sz="1400" b="1"/>
              <a:t>Purpose of Snapshots</a:t>
            </a:r>
          </a:p>
          <a:p>
            <a:pPr marL="0" lvl="1" indent="0">
              <a:buFont typeface="Arial" panose="020B0604020202020204" pitchFamily="34" charset="0"/>
              <a:buNone/>
            </a:pPr>
            <a:r>
              <a:rPr lang="en-US" sz="1400"/>
              <a:t>Snapshots preserve historical states of records to track changes over time effectively.</a:t>
            </a:r>
          </a:p>
          <a:p>
            <a:pPr marL="0" indent="0">
              <a:spcBef>
                <a:spcPts val="2500"/>
              </a:spcBef>
              <a:buFont typeface="Arial" panose="020B0604020202020204" pitchFamily="34" charset="0"/>
              <a:buNone/>
            </a:pPr>
            <a:r>
              <a:rPr lang="en-US" sz="1400" b="1"/>
              <a:t>Application in Data Warehouses</a:t>
            </a:r>
          </a:p>
          <a:p>
            <a:pPr marL="0" lvl="1" indent="0">
              <a:buFont typeface="Arial" panose="020B0604020202020204" pitchFamily="34" charset="0"/>
              <a:buNone/>
            </a:pPr>
            <a:r>
              <a:rPr lang="en-US" sz="1400"/>
              <a:t>Snapshots are crucial for managing slowly changing dimensions in data warehouse environments.</a:t>
            </a:r>
          </a:p>
        </p:txBody>
      </p:sp>
      <p:pic>
        <p:nvPicPr>
          <p:cNvPr id="5" name="Content Placeholder 4" descr="http://teekid.com/istockphoto/banner/banner3.jpg">
            <a:extLst>
              <a:ext uri="{FF2B5EF4-FFF2-40B4-BE49-F238E27FC236}">
                <a16:creationId xmlns:a16="http://schemas.microsoft.com/office/drawing/2014/main" id="{BCB2A045-0CE1-4FD5-BAB4-09A443385DE2}"/>
              </a:ext>
            </a:extLst>
          </p:cNvPr>
          <p:cNvPicPr>
            <a:picLocks noGrp="1" noChangeAspect="1"/>
          </p:cNvPicPr>
          <p:nvPr>
            <p:ph sz="half" idx="1"/>
          </p:nvPr>
        </p:nvPicPr>
        <p:blipFill>
          <a:blip r:embed="rId3"/>
          <a:srcRect l="2348" r="-3" b="-3"/>
          <a:stretch>
            <a:fillRect/>
          </a:stretch>
        </p:blipFill>
        <p:spPr>
          <a:xfrm>
            <a:off x="5958018" y="508090"/>
            <a:ext cx="5709726" cy="5846989"/>
          </a:xfrm>
          <a:prstGeom prst="rect">
            <a:avLst/>
          </a:prstGeom>
        </p:spPr>
      </p:pic>
    </p:spTree>
    <p:extLst>
      <p:ext uri="{BB962C8B-B14F-4D97-AF65-F5344CB8AC3E}">
        <p14:creationId xmlns:p14="http://schemas.microsoft.com/office/powerpoint/2010/main" val="35623679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iterate>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theme/theme1.xml><?xml version="1.0" encoding="utf-8"?>
<a:theme xmlns:a="http://schemas.openxmlformats.org/drawingml/2006/main" name="GestaltVTI">
  <a:themeElements>
    <a:clrScheme name="Gestalt">
      <a:dk1>
        <a:srgbClr val="000000"/>
      </a:dk1>
      <a:lt1>
        <a:sysClr val="window" lastClr="FFFFFF"/>
      </a:lt1>
      <a:dk2>
        <a:srgbClr val="262626"/>
      </a:dk2>
      <a:lt2>
        <a:srgbClr val="F7F7F7"/>
      </a:lt2>
      <a:accent1>
        <a:srgbClr val="EBA000"/>
      </a:accent1>
      <a:accent2>
        <a:srgbClr val="00BAC8"/>
      </a:accent2>
      <a:accent3>
        <a:srgbClr val="E64823"/>
      </a:accent3>
      <a:accent4>
        <a:srgbClr val="4D5AFF"/>
      </a:accent4>
      <a:accent5>
        <a:srgbClr val="FE5D21"/>
      </a:accent5>
      <a:accent6>
        <a:srgbClr val="00C777"/>
      </a:accent6>
      <a:hlink>
        <a:srgbClr val="2998E3"/>
      </a:hlink>
      <a:folHlink>
        <a:srgbClr val="939393"/>
      </a:folHlink>
    </a:clrScheme>
    <a:fontScheme name="Gestalt">
      <a:majorFont>
        <a:latin typeface="Bierstadt"/>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GestaltVTI" id="{4F87C71D-53D1-4B71-BF97-FD0EA4B25665}" vid="{A110AFC4-8D8A-4C02-8885-7BA370B379B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391</TotalTime>
  <Words>3066</Words>
  <Application>Microsoft Office PowerPoint</Application>
  <PresentationFormat>Widescreen</PresentationFormat>
  <Paragraphs>262</Paragraphs>
  <Slides>39</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39</vt:i4>
      </vt:variant>
    </vt:vector>
  </HeadingPairs>
  <TitlesOfParts>
    <vt:vector size="45" baseType="lpstr">
      <vt:lpstr>Abadi</vt:lpstr>
      <vt:lpstr>Aptos</vt:lpstr>
      <vt:lpstr>Arial</vt:lpstr>
      <vt:lpstr>Bierstadt</vt:lpstr>
      <vt:lpstr>Wingdings</vt:lpstr>
      <vt:lpstr>GestaltVTI</vt:lpstr>
      <vt:lpstr>Understanding Dbt Build: Executing Seeds, Snapshots, Models, and Tests in DAG Dependency Order</vt:lpstr>
      <vt:lpstr>Agenda Overview</vt:lpstr>
      <vt:lpstr>Introduction to Dbt and Its Build Workflow</vt:lpstr>
      <vt:lpstr>Overview of Dbt (Data Build Tool) and Its Purpose</vt:lpstr>
      <vt:lpstr>Key Dbt Build Components: Seeds, Snapshots, Models, Tests</vt:lpstr>
      <vt:lpstr>What Is DAG (Directed Acyclic Graph) and Why It Matters in Dbt</vt:lpstr>
      <vt:lpstr>Detailed Breakdown of Dbt Build Components</vt:lpstr>
      <vt:lpstr>Understanding Seeds: Static Data Loading</vt:lpstr>
      <vt:lpstr>Introduction to Snapshots: Capturing Slowly Changing Dimensions</vt:lpstr>
      <vt:lpstr>Exploring Models: SQL Transformations and Logic</vt:lpstr>
      <vt:lpstr>Tests in Dbt: Ensuring Data Quality at Every Step</vt:lpstr>
      <vt:lpstr>Types of Dbt Tests: Generic, Singular, Schema</vt:lpstr>
      <vt:lpstr>How Tests Are Defined and Run Within a Build</vt:lpstr>
      <vt:lpstr>Role of Tests in Maintaining Pipeline Reliability</vt:lpstr>
      <vt:lpstr>Executing Dbt Build in DAG Dependency Order</vt:lpstr>
      <vt:lpstr>How Dbt Builds and Executes Resources in Dependency Order</vt:lpstr>
      <vt:lpstr>Visualizing and Troubleshooting the DAG in Dbt</vt:lpstr>
      <vt:lpstr>Best Practices for Managing Dependencies and Optimizing Builds</vt:lpstr>
      <vt:lpstr>Practical Applications and Benefits of Dbt Build</vt:lpstr>
      <vt:lpstr>Improving Data Pipeline Efficiency and Transparency</vt:lpstr>
      <vt:lpstr>Facilitating Collaboration in Analytics Engineering Teams</vt:lpstr>
      <vt:lpstr>Real-World Examples of Dbt Build Workflow in Action</vt:lpstr>
      <vt:lpstr>Conclusion</vt:lpstr>
      <vt:lpstr>dbt build = (seeds + snapshots + models + tests) run in DAG (dependency) order. </vt:lpstr>
      <vt:lpstr>dbt build = (seeds + snapshots + models + tests) run in DAG (dependency) order. </vt:lpstr>
      <vt:lpstr>1) Load &amp; parse the project</vt:lpstr>
      <vt:lpstr>dbt_project.yml</vt:lpstr>
      <vt:lpstr>packages.yml</vt:lpstr>
      <vt:lpstr>macros – generate_schema_name.sql</vt:lpstr>
      <vt:lpstr>Interprets config() blocks, vars, and env vars.</vt:lpstr>
      <vt:lpstr>Resolves ref() and source() to fully-qualified relations</vt:lpstr>
      <vt:lpstr>2) Build the DAG (dependency graph)</vt:lpstr>
      <vt:lpstr>3) Node selection</vt:lpstr>
      <vt:lpstr>4) Compilation (turn Jinja into SQL)</vt:lpstr>
      <vt:lpstr>5) Execute in DAG order with concurrency</vt:lpstr>
      <vt:lpstr>5) Execute in DAG order with concurrency</vt:lpstr>
      <vt:lpstr>6) Hooks &amp; exposures (optional)</vt:lpstr>
      <vt:lpstr>7) Artifacts &amp; docs</vt:lpstr>
      <vt:lpstr>dbt_project.yml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Pralay Sikdar</dc:creator>
  <cp:lastModifiedBy>Pralay Sikdar</cp:lastModifiedBy>
  <cp:revision>1</cp:revision>
  <dcterms:created xsi:type="dcterms:W3CDTF">2025-08-31T12:54:46Z</dcterms:created>
  <dcterms:modified xsi:type="dcterms:W3CDTF">2025-08-31T19:26:05Z</dcterms:modified>
</cp:coreProperties>
</file>